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54" r:id="rId1"/>
  </p:sldMasterIdLst>
  <p:notesMasterIdLst>
    <p:notesMasterId r:id="rId17"/>
  </p:notesMasterIdLst>
  <p:sldIdLst>
    <p:sldId id="273" r:id="rId2"/>
    <p:sldId id="413" r:id="rId3"/>
    <p:sldId id="424" r:id="rId4"/>
    <p:sldId id="442" r:id="rId5"/>
    <p:sldId id="415" r:id="rId6"/>
    <p:sldId id="414" r:id="rId7"/>
    <p:sldId id="426" r:id="rId8"/>
    <p:sldId id="439" r:id="rId9"/>
    <p:sldId id="437" r:id="rId10"/>
    <p:sldId id="443" r:id="rId11"/>
    <p:sldId id="432" r:id="rId12"/>
    <p:sldId id="399" r:id="rId13"/>
    <p:sldId id="440" r:id="rId14"/>
    <p:sldId id="421" r:id="rId15"/>
    <p:sldId id="306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D7"/>
    <a:srgbClr val="00FFFF"/>
    <a:srgbClr val="77E0F9"/>
    <a:srgbClr val="DDAFF1"/>
    <a:srgbClr val="E7CFE4"/>
    <a:srgbClr val="A51AF2"/>
    <a:srgbClr val="CC0000"/>
    <a:srgbClr val="0066FF"/>
    <a:srgbClr val="0033CC"/>
    <a:srgbClr val="D4B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9092" autoAdjust="0"/>
  </p:normalViewPr>
  <p:slideViewPr>
    <p:cSldViewPr showGuides="1">
      <p:cViewPr varScale="1">
        <p:scale>
          <a:sx n="116" d="100"/>
          <a:sy n="116" d="100"/>
        </p:scale>
        <p:origin x="140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2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3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5.xlsx"/><Relationship Id="rId1" Type="http://schemas.openxmlformats.org/officeDocument/2006/relationships/image" Target="../media/image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822122571001493E-2"/>
          <c:y val="0"/>
          <c:w val="0.72783202996277252"/>
          <c:h val="1"/>
        </c:manualLayout>
      </c:layout>
      <c:pie3DChart>
        <c:varyColors val="1"/>
        <c:ser>
          <c:idx val="0"/>
          <c:order val="0"/>
          <c:spPr>
            <a:ln>
              <a:solidFill>
                <a:srgbClr val="002060"/>
              </a:solidFill>
            </a:ln>
          </c:spPr>
          <c:explosion val="24"/>
          <c:dPt>
            <c:idx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F4-4EAD-93C5-69DA076AD02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1F4-4EAD-93C5-69DA076AD02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1F4-4EAD-93C5-69DA076AD026}"/>
              </c:ext>
            </c:extLst>
          </c:dPt>
          <c:dPt>
            <c:idx val="3"/>
            <c:bubble3D val="0"/>
            <c:spPr>
              <a:solidFill>
                <a:srgbClr val="00FFFF"/>
              </a:solidFill>
              <a:ln>
                <a:solidFill>
                  <a:srgbClr val="77E0F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1F4-4EAD-93C5-69DA076AD02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1F4-4EAD-93C5-69DA076AD02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71F4-4EAD-93C5-69DA076AD026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71F4-4EAD-93C5-69DA076AD02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71F4-4EAD-93C5-69DA076AD026}"/>
              </c:ext>
            </c:extLst>
          </c:dPt>
          <c:dPt>
            <c:idx val="8"/>
            <c:bubble3D val="0"/>
            <c:explosion val="14"/>
            <c:spPr>
              <a:solidFill>
                <a:srgbClr val="0033CC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1F4-4EAD-93C5-69DA076AD026}"/>
              </c:ext>
            </c:extLst>
          </c:dPt>
          <c:dLbls>
            <c:dLbl>
              <c:idx val="0"/>
              <c:layout>
                <c:manualLayout>
                  <c:x val="-7.2027823876275557E-2"/>
                  <c:y val="0.163579439340046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4-4EAD-93C5-69DA076AD026}"/>
                </c:ext>
              </c:extLst>
            </c:dLbl>
            <c:dLbl>
              <c:idx val="1"/>
              <c:layout>
                <c:manualLayout>
                  <c:x val="5.8391299742240671E-3"/>
                  <c:y val="-8.9833228534156706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F4-4EAD-93C5-69DA076AD026}"/>
                </c:ext>
              </c:extLst>
            </c:dLbl>
            <c:dLbl>
              <c:idx val="2"/>
              <c:layout>
                <c:manualLayout>
                  <c:x val="-6.6020503042500869E-3"/>
                  <c:y val="-2.236070312426592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F4-4EAD-93C5-69DA076AD026}"/>
                </c:ext>
              </c:extLst>
            </c:dLbl>
            <c:dLbl>
              <c:idx val="3"/>
              <c:layout>
                <c:manualLayout>
                  <c:x val="6.3462919153043089E-4"/>
                  <c:y val="-2.22330671121413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F4-4EAD-93C5-69DA076AD026}"/>
                </c:ext>
              </c:extLst>
            </c:dLbl>
            <c:dLbl>
              <c:idx val="4"/>
              <c:layout>
                <c:manualLayout>
                  <c:x val="2.6162347309809249E-4"/>
                  <c:y val="6.930911580394971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F4-4EAD-93C5-69DA076AD026}"/>
                </c:ext>
              </c:extLst>
            </c:dLbl>
            <c:dLbl>
              <c:idx val="7"/>
              <c:layout>
                <c:manualLayout>
                  <c:x val="8.2246040458781415E-3"/>
                  <c:y val="1.4300212889258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F4-4EAD-93C5-69DA076AD026}"/>
                </c:ext>
              </c:extLst>
            </c:dLbl>
            <c:dLbl>
              <c:idx val="8"/>
              <c:layout>
                <c:manualLayout>
                  <c:x val="6.394218659887245E-2"/>
                  <c:y val="2.83121075896502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F4-4EAD-93C5-69DA076AD026}"/>
                </c:ext>
              </c:extLst>
            </c:dLbl>
            <c:numFmt formatCode="0.00%" sourceLinked="0"/>
            <c:spPr>
              <a:effectLst>
                <a:outerShdw blurRad="50800" dist="50800" dir="5400000" algn="ctr" rotWithShape="0">
                  <a:schemeClr val="tx1"/>
                </a:outerShdw>
              </a:effectLst>
            </c:spPr>
            <c:txPr>
              <a:bodyPr/>
              <a:lstStyle/>
              <a:p>
                <a:pPr>
                  <a:defRPr sz="1599" b="1" i="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Лист1!$D$8:$D$11</c:f>
              <c:strCache>
                <c:ptCount val="4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Неналоговыедоходы (без ПУ и РП)</c:v>
                </c:pt>
                <c:pt idx="3">
                  <c:v>Доходы от оказания ПУ и РП</c:v>
                </c:pt>
              </c:strCache>
            </c:strRef>
          </c:cat>
          <c:val>
            <c:numRef>
              <c:f>Лист1!$E$8:$E$11</c:f>
              <c:numCache>
                <c:formatCode>#\ ##0.0</c:formatCode>
                <c:ptCount val="4"/>
                <c:pt idx="0">
                  <c:v>1115702.5</c:v>
                </c:pt>
                <c:pt idx="1">
                  <c:v>487338.3</c:v>
                </c:pt>
                <c:pt idx="2">
                  <c:v>96714.8</c:v>
                </c:pt>
                <c:pt idx="3">
                  <c:v>50785.1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F4-4EAD-93C5-69DA076A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7188392594423455"/>
          <c:y val="1.3156269649845617E-2"/>
          <c:w val="0.27817132163412311"/>
          <c:h val="0.90695747656096026"/>
        </c:manualLayout>
      </c:layout>
      <c:overlay val="0"/>
      <c:txPr>
        <a:bodyPr/>
        <a:lstStyle/>
        <a:p>
          <a:pPr>
            <a:defRPr sz="1599" b="1" i="0" baseline="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822122571001493E-2"/>
          <c:y val="0"/>
          <c:w val="0.72783202996277252"/>
          <c:h val="1"/>
        </c:manualLayout>
      </c:layout>
      <c:pie3D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rgbClr val="00B0F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F4-4EAD-93C5-69DA076AD02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1F4-4EAD-93C5-69DA076AD02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71F4-4EAD-93C5-69DA076AD026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71F4-4EAD-93C5-69DA076AD02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71F4-4EAD-93C5-69DA076AD02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71F4-4EAD-93C5-69DA076AD026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C-71F4-4EAD-93C5-69DA076AD02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71F4-4EAD-93C5-69DA076AD026}"/>
              </c:ext>
            </c:extLst>
          </c:dPt>
          <c:dPt>
            <c:idx val="8"/>
            <c:bubble3D val="0"/>
            <c:explosion val="14"/>
            <c:spPr>
              <a:solidFill>
                <a:srgbClr val="0033CC"/>
              </a:solidFill>
            </c:spPr>
            <c:extLst>
              <c:ext xmlns:c16="http://schemas.microsoft.com/office/drawing/2014/chart" uri="{C3380CC4-5D6E-409C-BE32-E72D297353CC}">
                <c16:uniqueId val="{0000000F-71F4-4EAD-93C5-69DA076AD026}"/>
              </c:ext>
            </c:extLst>
          </c:dPt>
          <c:dLbls>
            <c:dLbl>
              <c:idx val="0"/>
              <c:layout>
                <c:manualLayout>
                  <c:x val="-7.2027823876275557E-2"/>
                  <c:y val="0.163579439340046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4-4EAD-93C5-69DA076AD026}"/>
                </c:ext>
              </c:extLst>
            </c:dLbl>
            <c:dLbl>
              <c:idx val="1"/>
              <c:layout>
                <c:manualLayout>
                  <c:x val="5.8391299742240671E-3"/>
                  <c:y val="-8.9833228534156706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F4-4EAD-93C5-69DA076AD026}"/>
                </c:ext>
              </c:extLst>
            </c:dLbl>
            <c:dLbl>
              <c:idx val="2"/>
              <c:layout>
                <c:manualLayout>
                  <c:x val="-6.6020503042500869E-3"/>
                  <c:y val="-2.23607031242659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F4-4EAD-93C5-69DA076AD026}"/>
                </c:ext>
              </c:extLst>
            </c:dLbl>
            <c:dLbl>
              <c:idx val="3"/>
              <c:layout>
                <c:manualLayout>
                  <c:x val="6.3462919153043089E-4"/>
                  <c:y val="-2.22330671121413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F4-4EAD-93C5-69DA076AD026}"/>
                </c:ext>
              </c:extLst>
            </c:dLbl>
            <c:dLbl>
              <c:idx val="4"/>
              <c:layout>
                <c:manualLayout>
                  <c:x val="2.6162347309809249E-4"/>
                  <c:y val="6.930911580394971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F4-4EAD-93C5-69DA076AD026}"/>
                </c:ext>
              </c:extLst>
            </c:dLbl>
            <c:dLbl>
              <c:idx val="7"/>
              <c:layout>
                <c:manualLayout>
                  <c:x val="8.2246040458781415E-3"/>
                  <c:y val="1.430021288925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F4-4EAD-93C5-69DA076AD026}"/>
                </c:ext>
              </c:extLst>
            </c:dLbl>
            <c:dLbl>
              <c:idx val="8"/>
              <c:layout>
                <c:manualLayout>
                  <c:x val="6.394218659887245E-2"/>
                  <c:y val="2.83121075896502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F4-4EAD-93C5-69DA076AD026}"/>
                </c:ext>
              </c:extLst>
            </c:dLbl>
            <c:spPr>
              <a:effectLst>
                <a:outerShdw blurRad="50800" dist="50800" dir="5400000" algn="ctr" rotWithShape="0">
                  <a:schemeClr val="tx1"/>
                </a:outerShdw>
              </a:effectLst>
            </c:spPr>
            <c:txPr>
              <a:bodyPr/>
              <a:lstStyle/>
              <a:p>
                <a:pPr>
                  <a:defRPr sz="1599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Лист1!$D$8:$D$16</c:f>
              <c:strCache>
                <c:ptCount val="9"/>
                <c:pt idx="0">
                  <c:v>НДФЛ</c:v>
                </c:pt>
                <c:pt idx="1">
                  <c:v>УСНО</c:v>
                </c:pt>
                <c:pt idx="2">
                  <c:v>ЕНВД</c:v>
                </c:pt>
                <c:pt idx="3">
                  <c:v>Доходы от исп.им-ва</c:v>
                </c:pt>
                <c:pt idx="4">
                  <c:v>ПЗНВ</c:v>
                </c:pt>
                <c:pt idx="5">
                  <c:v>Продажа им-ва</c:v>
                </c:pt>
                <c:pt idx="6">
                  <c:v>Доходы от ПУ и КЗ</c:v>
                </c:pt>
                <c:pt idx="7">
                  <c:v>Штрафы</c:v>
                </c:pt>
                <c:pt idx="8">
                  <c:v>Прочие</c:v>
                </c:pt>
              </c:strCache>
            </c:strRef>
          </c:cat>
          <c:val>
            <c:numRef>
              <c:f>Лист1!$E$8:$E$16</c:f>
              <c:numCache>
                <c:formatCode>#,##0.0</c:formatCode>
                <c:ptCount val="9"/>
                <c:pt idx="0">
                  <c:v>413177</c:v>
                </c:pt>
                <c:pt idx="1">
                  <c:v>40703.4</c:v>
                </c:pt>
                <c:pt idx="2">
                  <c:v>20568.2</c:v>
                </c:pt>
                <c:pt idx="3">
                  <c:v>25165.1</c:v>
                </c:pt>
                <c:pt idx="4">
                  <c:v>64706.5</c:v>
                </c:pt>
                <c:pt idx="5">
                  <c:v>2397.6</c:v>
                </c:pt>
                <c:pt idx="6">
                  <c:v>50785.1</c:v>
                </c:pt>
                <c:pt idx="7">
                  <c:v>3649.7</c:v>
                </c:pt>
                <c:pt idx="8">
                  <c:v>13685.6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F4-4EAD-93C5-69DA076A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7188392594423455"/>
          <c:y val="1.3156269649845617E-2"/>
          <c:w val="0.27817132163412311"/>
          <c:h val="0.90695747656096026"/>
        </c:manualLayout>
      </c:layout>
      <c:overlay val="0"/>
      <c:txPr>
        <a:bodyPr/>
        <a:lstStyle/>
        <a:p>
          <a:pPr>
            <a:defRPr sz="1599" b="1" i="0" baseline="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1" b="1" baseline="0">
                <a:latin typeface="CG Omega" panose="020B0502050508020304" pitchFamily="34" charset="0"/>
              </a:defRPr>
            </a:pPr>
            <a:r>
              <a:rPr lang="ru-RU" sz="2601" b="1" baseline="0" dirty="0" smtClean="0"/>
              <a:t>Исполнение расходной части бюджета в 2019 и 2020 гг.</a:t>
            </a:r>
            <a:endParaRPr lang="ru-RU" sz="2600" b="1" baseline="0" dirty="0"/>
          </a:p>
        </c:rich>
      </c:tx>
      <c:layout>
        <c:manualLayout>
          <c:xMode val="edge"/>
          <c:yMode val="edge"/>
          <c:x val="0.21766427882803183"/>
          <c:y val="1.1650485436893204E-2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65520190394006"/>
          <c:y val="0.15250154683551928"/>
          <c:w val="0.84780424649827169"/>
          <c:h val="0.745179726320617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1670433.4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D-4D2E-957A-37FCB9AA6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1765611.6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D-4D2E-957A-37FCB9AA6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37440"/>
        <c:axId val="21039360"/>
        <c:axId val="0"/>
      </c:bar3DChart>
      <c:catAx>
        <c:axId val="210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39360"/>
        <c:crosses val="autoZero"/>
        <c:auto val="1"/>
        <c:lblAlgn val="ctr"/>
        <c:lblOffset val="100"/>
        <c:noMultiLvlLbl val="0"/>
      </c:catAx>
      <c:valAx>
        <c:axId val="210393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037440"/>
        <c:crosses val="autoZero"/>
        <c:crossBetween val="between"/>
      </c:valAx>
      <c:spPr>
        <a:noFill/>
        <a:ln w="25411">
          <a:noFill/>
        </a:ln>
      </c:spPr>
    </c:plotArea>
    <c:legend>
      <c:legendPos val="b"/>
      <c:overlay val="0"/>
      <c:txPr>
        <a:bodyPr/>
        <a:lstStyle/>
        <a:p>
          <a:pPr>
            <a:defRPr sz="2401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996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943153127520635E-2"/>
          <c:w val="0.62282970974239582"/>
          <c:h val="0.89044061384705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Pt>
            <c:idx val="0"/>
            <c:bubble3D val="0"/>
            <c:spPr>
              <a:solidFill>
                <a:srgbClr val="0066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ABF-422B-BBE5-C1DDBEBAEECF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ABF-422B-BBE5-C1DDBEBAEEC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ABF-422B-BBE5-C1DDBEBAEECF}"/>
              </c:ext>
            </c:extLst>
          </c:dPt>
          <c:dPt>
            <c:idx val="3"/>
            <c:bubble3D val="0"/>
            <c:spPr>
              <a:solidFill>
                <a:srgbClr val="A51AF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ABF-422B-BBE5-C1DDBEBAEEC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ABF-422B-BBE5-C1DDBEBAEE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ABF-422B-BBE5-C1DDBEBAEEC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DABF-422B-BBE5-C1DDBEBAEECF}"/>
              </c:ext>
            </c:extLst>
          </c:dPt>
          <c:dPt>
            <c:idx val="7"/>
            <c:bubble3D val="0"/>
            <c:spPr>
              <a:solidFill>
                <a:srgbClr val="E7CFE4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DABF-422B-BBE5-C1DDBEBAEECF}"/>
              </c:ext>
            </c:extLst>
          </c:dPt>
          <c:dLbls>
            <c:dLbl>
              <c:idx val="0"/>
              <c:layout>
                <c:manualLayout>
                  <c:x val="7.3808768254466445E-2"/>
                  <c:y val="-0.11815249181980669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BF-422B-BBE5-C1DDBEBAEECF}"/>
                </c:ext>
              </c:extLst>
            </c:dLbl>
            <c:dLbl>
              <c:idx val="1"/>
              <c:layout>
                <c:manualLayout>
                  <c:x val="8.9292472122250333E-2"/>
                  <c:y val="-0.10442656497801465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BF-422B-BBE5-C1DDBEBAEECF}"/>
                </c:ext>
              </c:extLst>
            </c:dLbl>
            <c:dLbl>
              <c:idx val="2"/>
              <c:layout>
                <c:manualLayout>
                  <c:x val="0.13615072374404016"/>
                  <c:y val="-5.5509034142404379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BF-422B-BBE5-C1DDBEBAEECF}"/>
                </c:ext>
              </c:extLst>
            </c:dLbl>
            <c:dLbl>
              <c:idx val="3"/>
              <c:layout>
                <c:manualLayout>
                  <c:x val="6.6529201938440155E-2"/>
                  <c:y val="4.0632852579841477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BF-422B-BBE5-C1DDBEBAEECF}"/>
                </c:ext>
              </c:extLst>
            </c:dLbl>
            <c:dLbl>
              <c:idx val="4"/>
              <c:layout>
                <c:manualLayout>
                  <c:x val="-0.10959889880082335"/>
                  <c:y val="-7.3706482099443249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BF-422B-BBE5-C1DDBEBAEECF}"/>
                </c:ext>
              </c:extLst>
            </c:dLbl>
            <c:dLbl>
              <c:idx val="5"/>
              <c:layout>
                <c:manualLayout>
                  <c:x val="-9.7369074625594368E-2"/>
                  <c:y val="-0.1103044920834869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BF-422B-BBE5-C1DDBEBAEECF}"/>
                </c:ext>
              </c:extLst>
            </c:dLbl>
            <c:dLbl>
              <c:idx val="6"/>
              <c:layout>
                <c:manualLayout>
                  <c:x val="-7.0421219795198622E-2"/>
                  <c:y val="-0.14050240114627274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BF-422B-BBE5-C1DDBEBAEECF}"/>
                </c:ext>
              </c:extLst>
            </c:dLbl>
            <c:dLbl>
              <c:idx val="7"/>
              <c:layout>
                <c:manualLayout>
                  <c:x val="-8.3155860559520102E-3"/>
                  <c:y val="-0.12199024349763098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BF-422B-BBE5-C1DDBEBAEE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98" b="1" i="0" baseline="0"/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Прочие расходы</c:v>
                </c:pt>
                <c:pt idx="2">
                  <c:v>ЖКХ</c:v>
                </c:pt>
                <c:pt idx="3">
                  <c:v>Образование </c:v>
                </c:pt>
                <c:pt idx="4">
                  <c:v>Культура</c:v>
                </c:pt>
                <c:pt idx="5">
                  <c:v>Соц. политика</c:v>
                </c:pt>
                <c:pt idx="6">
                  <c:v>Физическая культура и спорт</c:v>
                </c:pt>
                <c:pt idx="7">
                  <c:v>МБТ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155811.29999999999</c:v>
                </c:pt>
                <c:pt idx="1">
                  <c:v>26019.1</c:v>
                </c:pt>
                <c:pt idx="2">
                  <c:v>37552</c:v>
                </c:pt>
                <c:pt idx="3">
                  <c:v>1334171.5</c:v>
                </c:pt>
                <c:pt idx="4">
                  <c:v>36616.5</c:v>
                </c:pt>
                <c:pt idx="5">
                  <c:v>39802.300000000003</c:v>
                </c:pt>
                <c:pt idx="6">
                  <c:v>63566.400000000001</c:v>
                </c:pt>
                <c:pt idx="7">
                  <c:v>72072.5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ABF-422B-BBE5-C1DDBEBAE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legend>
      <c:legendPos val="r"/>
      <c:layout>
        <c:manualLayout>
          <c:xMode val="edge"/>
          <c:yMode val="edge"/>
          <c:x val="0.70016037092279759"/>
          <c:y val="1.2401992744537507E-2"/>
          <c:w val="0.29945679697526795"/>
          <c:h val="0.97081097346908074"/>
        </c:manualLayout>
      </c:layout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798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59192933435438"/>
          <c:y val="0"/>
          <c:w val="0.7056421472719582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/>
            </a:solidFill>
          </c:spPr>
          <c:explosion val="24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75B-4274-BD08-17F54C4E68D7}"/>
              </c:ext>
            </c:extLst>
          </c:dPt>
          <c:dPt>
            <c:idx val="1"/>
            <c:bubble3D val="0"/>
            <c:spPr>
              <a:solidFill>
                <a:srgbClr val="FED6D7"/>
              </a:solidFill>
            </c:spPr>
            <c:extLst>
              <c:ext xmlns:c16="http://schemas.microsoft.com/office/drawing/2014/chart" uri="{C3380CC4-5D6E-409C-BE32-E72D297353CC}">
                <c16:uniqueId val="{00000003-E75B-4274-BD08-17F54C4E68D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E75B-4274-BD08-17F54C4E68D7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75B-4274-BD08-17F54C4E68D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75B-4274-BD08-17F54C4E68D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E75B-4274-BD08-17F54C4E68D7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E75B-4274-BD08-17F54C4E68D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E75B-4274-BD08-17F54C4E68D7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0-E75B-4274-BD08-17F54C4E68D7}"/>
              </c:ext>
            </c:extLst>
          </c:dPt>
          <c:dLbls>
            <c:dLbl>
              <c:idx val="0"/>
              <c:layout>
                <c:manualLayout>
                  <c:x val="0.15553164546155618"/>
                  <c:y val="-1.62721716186159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err="1" smtClean="0">
                        <a:solidFill>
                          <a:schemeClr val="tx1"/>
                        </a:solidFill>
                      </a:rPr>
                      <a:t>Зпл</a:t>
                    </a:r>
                    <a:r>
                      <a:rPr lang="ru-RU" sz="1800" b="1" i="0" baseline="0" dirty="0" smtClean="0">
                        <a:solidFill>
                          <a:schemeClr val="tx1"/>
                        </a:solidFill>
                      </a:rPr>
                      <a:t> с </a:t>
                    </a:r>
                    <a:r>
                      <a:rPr lang="ru-RU" sz="1800" b="1" i="0" baseline="0" dirty="0" err="1" smtClean="0">
                        <a:solidFill>
                          <a:schemeClr val="tx1"/>
                        </a:solidFill>
                      </a:rPr>
                      <a:t>начисл</a:t>
                    </a:r>
                    <a:r>
                      <a:rPr lang="ru-RU" sz="1800" b="1" i="0" baseline="0" dirty="0" smtClean="0">
                        <a:solidFill>
                          <a:schemeClr val="tx1"/>
                        </a:solidFill>
                      </a:rPr>
                      <a:t>.; 1 216,9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4617866929987"/>
                      <c:h val="0.149682861025609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75B-4274-BD08-17F54C4E68D7}"/>
                </c:ext>
              </c:extLst>
            </c:dLbl>
            <c:dLbl>
              <c:idx val="1"/>
              <c:layout>
                <c:manualLayout>
                  <c:x val="-1.690224211673471E-3"/>
                  <c:y val="-0.18713282737971235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5B-4274-BD08-17F54C4E68D7}"/>
                </c:ext>
              </c:extLst>
            </c:dLbl>
            <c:dLbl>
              <c:idx val="2"/>
              <c:layout>
                <c:manualLayout>
                  <c:x val="0.16406584356177836"/>
                  <c:y val="-6.4493240231763477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5B-4274-BD08-17F54C4E68D7}"/>
                </c:ext>
              </c:extLst>
            </c:dLbl>
            <c:dLbl>
              <c:idx val="3"/>
              <c:layout>
                <c:manualLayout>
                  <c:x val="0.11430582343159623"/>
                  <c:y val="9.9131489195264447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5B-4274-BD08-17F54C4E68D7}"/>
                </c:ext>
              </c:extLst>
            </c:dLbl>
            <c:dLbl>
              <c:idx val="4"/>
              <c:layout>
                <c:manualLayout>
                  <c:x val="-4.2121858005913337E-2"/>
                  <c:y val="1.949997079646505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5B-4274-BD08-17F54C4E68D7}"/>
                </c:ext>
              </c:extLst>
            </c:dLbl>
            <c:dLbl>
              <c:idx val="5"/>
              <c:layout>
                <c:manualLayout>
                  <c:x val="-3.9967331513990817E-2"/>
                  <c:y val="2.7423736442948564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5B-4274-BD08-17F54C4E68D7}"/>
                </c:ext>
              </c:extLst>
            </c:dLbl>
            <c:dLbl>
              <c:idx val="6"/>
              <c:layout>
                <c:manualLayout>
                  <c:x val="-0.1011696342438583"/>
                  <c:y val="-5.4097883780584992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5B-4274-BD08-17F54C4E68D7}"/>
                </c:ext>
              </c:extLst>
            </c:dLbl>
            <c:dLbl>
              <c:idx val="7"/>
              <c:layout>
                <c:manualLayout>
                  <c:x val="-3.8679715089824109E-3"/>
                  <c:y val="-0.15600927892381836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5B-4274-BD08-17F54C4E68D7}"/>
                </c:ext>
              </c:extLst>
            </c:dLbl>
            <c:dLbl>
              <c:idx val="8"/>
              <c:layout>
                <c:manualLayout>
                  <c:x val="0"/>
                  <c:y val="-0.33382284926428973"/>
                </c:manualLayout>
              </c:layout>
              <c:tx>
                <c:rich>
                  <a:bodyPr/>
                  <a:lstStyle/>
                  <a:p>
                    <a:pPr>
                      <a:defRPr sz="1800" b="1" i="0" baseline="0">
                        <a:solidFill>
                          <a:schemeClr val="tx1"/>
                        </a:solidFill>
                        <a:latin typeface="Albertus Medium" panose="020E0602030304020304" pitchFamily="34" charset="0"/>
                      </a:defRPr>
                    </a:pPr>
                    <a:fld id="{DEC93989-F5CC-440A-944C-79253E41FD71}" type="CATEGORYNAME">
                      <a:rPr lang="ru-RU" sz="1600"/>
                      <a:pPr>
                        <a:defRPr sz="1800" b="1" i="0" baseline="0">
                          <a:solidFill>
                            <a:schemeClr val="tx1"/>
                          </a:solidFill>
                          <a:latin typeface="Albertus Medium" panose="020E06020303040203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; </a:t>
                    </a:r>
                    <a:fld id="{3C3F6513-0163-4A70-BAAB-B938A29B5141}" type="VALUE">
                      <a:rPr lang="ru-RU" sz="1600" baseline="0"/>
                      <a:pPr>
                        <a:defRPr sz="1800" b="1" i="0" baseline="0">
                          <a:solidFill>
                            <a:schemeClr val="tx1"/>
                          </a:solidFill>
                          <a:latin typeface="Albertus Medium" panose="020E0602030304020304" pitchFamily="34" charset="0"/>
                        </a:defRPr>
                      </a:pPr>
                      <a:t>[ЗНАЧЕНИЕ]</a:t>
                    </a:fld>
                    <a:endParaRPr lang="ru-RU" sz="1600" baseline="0" dirty="0"/>
                  </a:p>
                </c:rich>
              </c:tx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E75B-4274-BD08-17F54C4E6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Зар. плата с начислениями</c:v>
                </c:pt>
                <c:pt idx="1">
                  <c:v>Услуги связи, трансп., комм-ые</c:v>
                </c:pt>
                <c:pt idx="2">
                  <c:v>Содержание имущества, прочие услуги</c:v>
                </c:pt>
                <c:pt idx="3">
                  <c:v>Пенсии и пособия</c:v>
                </c:pt>
                <c:pt idx="4">
                  <c:v>Увелич. стоим-ти ОС</c:v>
                </c:pt>
                <c:pt idx="5">
                  <c:v>Увелич. стоим-ти МЗ</c:v>
                </c:pt>
                <c:pt idx="6">
                  <c:v>Прочие работы, услуги</c:v>
                </c:pt>
                <c:pt idx="7">
                  <c:v>прочие расходы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1216.9000000000001</c:v>
                </c:pt>
                <c:pt idx="1">
                  <c:v>89.7</c:v>
                </c:pt>
                <c:pt idx="2">
                  <c:v>130.6</c:v>
                </c:pt>
                <c:pt idx="3">
                  <c:v>21.1</c:v>
                </c:pt>
                <c:pt idx="4">
                  <c:v>42</c:v>
                </c:pt>
                <c:pt idx="5">
                  <c:v>116.6</c:v>
                </c:pt>
                <c:pt idx="6">
                  <c:v>42</c:v>
                </c:pt>
                <c:pt idx="7">
                  <c:v>31.4</c:v>
                </c:pt>
                <c:pt idx="8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75B-4274-BD08-17F54C4E6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gradFill>
      <a:gsLst>
        <a:gs pos="0">
          <a:srgbClr val="8488C4"/>
        </a:gs>
        <a:gs pos="15000">
          <a:srgbClr val="D4DEFF"/>
        </a:gs>
        <a:gs pos="83000">
          <a:srgbClr val="D4DEFF"/>
        </a:gs>
        <a:gs pos="100000">
          <a:srgbClr val="96AB94"/>
        </a:gs>
      </a:gsLst>
      <a:lin ang="2700000" scaled="0"/>
    </a:gradFill>
  </c:spPr>
  <c:txPr>
    <a:bodyPr/>
    <a:lstStyle/>
    <a:p>
      <a:pPr>
        <a:defRPr sz="1567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45019483467137E-3"/>
          <c:y val="4.5655333111952856E-2"/>
          <c:w val="0.73551586482816622"/>
          <c:h val="0.773457018911125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8298411666659784E-3"/>
                  <c:y val="-3.275590226241893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28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45-429C-9EE3-929064E0DB48}"/>
                </c:ext>
              </c:extLst>
            </c:dLbl>
            <c:dLbl>
              <c:idx val="1"/>
              <c:layout>
                <c:manualLayout>
                  <c:x val="-5.2473508453147077E-2"/>
                  <c:y val="-1.2597806592918247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28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45-429C-9EE3-929064E0DB4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99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КЗ</c:v>
                </c:pt>
                <c:pt idx="1">
                  <c:v>муницип. долг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8.9999999999999993E-3</c:v>
                </c:pt>
                <c:pt idx="1">
                  <c:v>8540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45-429C-9EE3-929064E0DB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896550587133812E-2"/>
                  <c:y val="-2.03154586243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45-429C-9EE3-929064E0DB48}"/>
                </c:ext>
              </c:extLst>
            </c:dLbl>
            <c:dLbl>
              <c:idx val="1"/>
              <c:layout>
                <c:manualLayout>
                  <c:x val="0.12050775162305992"/>
                  <c:y val="-1.260020955047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45-429C-9EE3-929064E0DB4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КЗ</c:v>
                </c:pt>
                <c:pt idx="1">
                  <c:v>муницип. долг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7591.1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45-429C-9EE3-929064E0D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536448"/>
        <c:axId val="30538368"/>
        <c:axId val="0"/>
      </c:bar3DChart>
      <c:catAx>
        <c:axId val="3053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i="0" baseline="0"/>
            </a:pPr>
            <a:endParaRPr lang="ru-RU"/>
          </a:p>
        </c:txPr>
        <c:crossAx val="30538368"/>
        <c:crosses val="autoZero"/>
        <c:auto val="1"/>
        <c:lblAlgn val="ctr"/>
        <c:lblOffset val="100"/>
        <c:noMultiLvlLbl val="0"/>
      </c:catAx>
      <c:valAx>
        <c:axId val="305383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0536448"/>
        <c:crosses val="autoZero"/>
        <c:crossBetween val="between"/>
      </c:valAx>
      <c:spPr>
        <a:noFill/>
        <a:ln w="25382">
          <a:noFill/>
        </a:ln>
      </c:spPr>
    </c:plotArea>
    <c:legend>
      <c:legendPos val="r"/>
      <c:layout>
        <c:manualLayout>
          <c:xMode val="edge"/>
          <c:yMode val="edge"/>
          <c:x val="0.71981542355632244"/>
          <c:y val="0.15799653711981776"/>
          <c:w val="0.27392839945153591"/>
          <c:h val="0.37776833556182837"/>
        </c:manualLayout>
      </c:layout>
      <c:overlay val="0"/>
      <c:txPr>
        <a:bodyPr/>
        <a:lstStyle/>
        <a:p>
          <a:pPr>
            <a:defRPr sz="2400" b="1" i="0" baseline="0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34"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509F8-1BF7-4D52-8B2C-8EA91E4B9D9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D8C08F-03BF-479C-AF2B-853894F00D85}" type="asst">
      <dgm:prSet phldrT="[Текст]" custT="1"/>
      <dgm:spPr/>
      <dgm:t>
        <a:bodyPr/>
        <a:lstStyle/>
        <a:p>
          <a:r>
            <a:rPr lang="ru-RU" sz="2400" b="1" i="1" baseline="0" smtClean="0">
              <a:latin typeface="Times New Roman" pitchFamily="18" charset="0"/>
              <a:cs typeface="Times New Roman" pitchFamily="18" charset="0"/>
            </a:rPr>
            <a:t>Безвозмездные поступления из областного бюджета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20B11657-D709-4970-9D69-CE8539C22012}" type="parTrans" cxnId="{C33D4FC7-B3AE-48EB-A68F-01DBF2D1050D}">
      <dgm:prSet/>
      <dgm:spPr/>
      <dgm:t>
        <a:bodyPr/>
        <a:lstStyle/>
        <a:p>
          <a:endParaRPr lang="ru-RU" i="1"/>
        </a:p>
      </dgm:t>
    </dgm:pt>
    <dgm:pt modelId="{0FC035AA-A498-4F46-9E62-DDEB2C337114}" type="sibTrans" cxnId="{C33D4FC7-B3AE-48EB-A68F-01DBF2D1050D}">
      <dgm:prSet custT="1"/>
      <dgm:spPr/>
      <dgm:t>
        <a:bodyPr/>
        <a:lstStyle/>
        <a:p>
          <a:r>
            <a:rPr lang="ru-RU" sz="2400" b="1" i="0" baseline="0" dirty="0" smtClean="0">
              <a:latin typeface="Tahoma" pitchFamily="34" charset="0"/>
              <a:cs typeface="Times New Roman" pitchFamily="18" charset="0"/>
            </a:rPr>
            <a:t>1 117 679,0</a:t>
          </a:r>
          <a:endParaRPr lang="ru-RU" sz="2400" b="1" i="0" baseline="0" dirty="0">
            <a:latin typeface="Tahoma" pitchFamily="34" charset="0"/>
            <a:cs typeface="Times New Roman" pitchFamily="18" charset="0"/>
          </a:endParaRPr>
        </a:p>
      </dgm:t>
    </dgm:pt>
    <dgm:pt modelId="{90C60F1A-8B8E-4130-B4D9-DC55FD923C74}">
      <dgm:prSet phldrT="[Текст]" custT="1"/>
      <dgm:spPr/>
      <dgm:t>
        <a:bodyPr/>
        <a:lstStyle/>
        <a:p>
          <a:r>
            <a:rPr lang="ru-RU" sz="2400" b="1" i="1" baseline="0" smtClean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9B38CE89-031E-4DE9-A129-50101928CF11}" type="parTrans" cxnId="{4C1A27E3-0AFD-489C-832E-3948EE1C01DF}">
      <dgm:prSet/>
      <dgm:spPr/>
      <dgm:t>
        <a:bodyPr/>
        <a:lstStyle/>
        <a:p>
          <a:endParaRPr lang="ru-RU" i="1"/>
        </a:p>
      </dgm:t>
    </dgm:pt>
    <dgm:pt modelId="{9D12A904-5437-48A2-85D3-40A6B9321340}" type="sibTrans" cxnId="{4C1A27E3-0AFD-489C-832E-3948EE1C01DF}">
      <dgm:prSet custT="1"/>
      <dgm:spPr/>
      <dgm:t>
        <a:bodyPr/>
        <a:lstStyle/>
        <a:p>
          <a:pPr algn="ctr"/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23 009,0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570136DE-1BE5-4828-8733-777E9A8229E4}">
      <dgm:prSet phldrT="[Текст]" custT="1"/>
      <dgm:spPr/>
      <dgm:t>
        <a:bodyPr/>
        <a:lstStyle/>
        <a:p>
          <a:r>
            <a:rPr lang="ru-RU" sz="2400" b="1" i="1" baseline="0" smtClean="0">
              <a:latin typeface="Times New Roman" pitchFamily="18" charset="0"/>
              <a:cs typeface="Times New Roman" pitchFamily="18" charset="0"/>
            </a:rPr>
            <a:t>Субсидии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7DF48064-BC36-4735-AE10-8828F77966F1}" type="parTrans" cxnId="{87093675-6CA9-43CA-8B97-C8C40214EE73}">
      <dgm:prSet/>
      <dgm:spPr/>
      <dgm:t>
        <a:bodyPr/>
        <a:lstStyle/>
        <a:p>
          <a:endParaRPr lang="ru-RU" i="1"/>
        </a:p>
      </dgm:t>
    </dgm:pt>
    <dgm:pt modelId="{66970640-3D58-405C-8AAE-349A9FBDFE0F}" type="sibTrans" cxnId="{87093675-6CA9-43CA-8B97-C8C40214EE73}">
      <dgm:prSet custT="1"/>
      <dgm:spPr/>
      <dgm:t>
        <a:bodyPr/>
        <a:lstStyle/>
        <a:p>
          <a:pPr algn="ctr"/>
          <a:r>
            <a:rPr lang="ru-RU" sz="2400" b="1" i="1" baseline="0" dirty="0" smtClean="0">
              <a:latin typeface="Times New Roman" pitchFamily="18" charset="0"/>
              <a:cs typeface="Times New Roman" pitchFamily="18" charset="0"/>
            </a:rPr>
            <a:t>150 246,0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29AF8B0A-29C4-44A4-ADD2-CE3E4D83583B}">
      <dgm:prSet phldrT="[Текст]" custT="1"/>
      <dgm:spPr/>
      <dgm:t>
        <a:bodyPr/>
        <a:lstStyle/>
        <a:p>
          <a:r>
            <a:rPr lang="ru-RU" sz="2400" b="1" i="1" baseline="0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13C15BBF-EB27-4C13-BD8F-7277B7F6D523}" type="parTrans" cxnId="{6465BBED-610C-4DB8-B626-D92F079F8CFF}">
      <dgm:prSet/>
      <dgm:spPr/>
      <dgm:t>
        <a:bodyPr/>
        <a:lstStyle/>
        <a:p>
          <a:endParaRPr lang="ru-RU" i="1"/>
        </a:p>
      </dgm:t>
    </dgm:pt>
    <dgm:pt modelId="{00FE7939-4114-4485-BB34-C4C2450AD60C}" type="sibTrans" cxnId="{6465BBED-610C-4DB8-B626-D92F079F8CFF}">
      <dgm:prSet custT="1"/>
      <dgm:spPr/>
      <dgm:t>
        <a:bodyPr/>
        <a:lstStyle/>
        <a:p>
          <a:pPr algn="ctr"/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926 917,8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64374489-0A9B-4341-87D0-D08AEA23589D}">
      <dgm:prSet phldrT="[Текст]" custT="1"/>
      <dgm:spPr/>
      <dgm:t>
        <a:bodyPr/>
        <a:lstStyle/>
        <a:p>
          <a:r>
            <a:rPr lang="ru-RU" sz="2400" b="1" i="1" baseline="0" dirty="0" smtClean="0"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 поступления из бюджетов поселений</a:t>
          </a:r>
          <a:endParaRPr lang="ru-RU" sz="25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AD7A2DDD-106F-4251-B29B-B73DA45401AE}" type="sibTrans" cxnId="{E3B9E451-0D30-475D-8BB9-946AD4D26F0F}">
      <dgm:prSet custT="1"/>
      <dgm:spPr/>
      <dgm:t>
        <a:bodyPr/>
        <a:lstStyle/>
        <a:p>
          <a:r>
            <a:rPr lang="ru-RU" sz="2400" b="1" i="0" baseline="0" dirty="0" smtClean="0">
              <a:latin typeface="Tahoma" pitchFamily="34" charset="0"/>
              <a:cs typeface="Times New Roman" pitchFamily="18" charset="0"/>
            </a:rPr>
            <a:t>3 333,9</a:t>
          </a:r>
          <a:endParaRPr lang="ru-RU" sz="2400" b="1" i="0" baseline="0" dirty="0">
            <a:latin typeface="Tahoma" pitchFamily="34" charset="0"/>
            <a:cs typeface="Times New Roman" pitchFamily="18" charset="0"/>
          </a:endParaRPr>
        </a:p>
      </dgm:t>
    </dgm:pt>
    <dgm:pt modelId="{09A64DEA-505F-4797-9FCD-6B70C4DDCB16}" type="parTrans" cxnId="{E3B9E451-0D30-475D-8BB9-946AD4D26F0F}">
      <dgm:prSet/>
      <dgm:spPr/>
      <dgm:t>
        <a:bodyPr/>
        <a:lstStyle/>
        <a:p>
          <a:endParaRPr lang="ru-RU" i="1"/>
        </a:p>
      </dgm:t>
    </dgm:pt>
    <dgm:pt modelId="{D0BFB197-F213-4B50-B0C2-A7C8BB2EF608}">
      <dgm:prSet custT="1"/>
      <dgm:spPr/>
      <dgm:t>
        <a:bodyPr/>
        <a:lstStyle/>
        <a:p>
          <a:r>
            <a:rPr lang="ru-RU" sz="2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5F7B9-23E7-49BC-BFDC-E79E181173DE}" type="parTrans" cxnId="{4D9FF685-BE6E-458B-8E2C-B1B67505CA70}">
      <dgm:prSet/>
      <dgm:spPr/>
      <dgm:t>
        <a:bodyPr/>
        <a:lstStyle/>
        <a:p>
          <a:endParaRPr lang="ru-RU"/>
        </a:p>
      </dgm:t>
    </dgm:pt>
    <dgm:pt modelId="{B5ECC4F2-EF98-4DD9-BC1D-AAF6AD1C0572}" type="sibTrans" cxnId="{4D9FF685-BE6E-458B-8E2C-B1B67505CA70}">
      <dgm:prSet custT="1"/>
      <dgm:spPr/>
      <dgm:t>
        <a:bodyPr/>
        <a:lstStyle/>
        <a:p>
          <a:pPr algn="ctr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17 506,2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487A0-6BA9-4842-86DA-0449E528EEFE}" type="pres">
      <dgm:prSet presAssocID="{8AA509F8-1BF7-4D52-8B2C-8EA91E4B9D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B5C883-445E-47E8-AA61-453569E782B0}" type="pres">
      <dgm:prSet presAssocID="{D0BFB197-F213-4B50-B0C2-A7C8BB2EF608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59D045A-BF5E-43BD-BB50-1A3E67792023}" type="pres">
      <dgm:prSet presAssocID="{D0BFB197-F213-4B50-B0C2-A7C8BB2EF608}" presName="rootComposite1" presStyleCnt="0"/>
      <dgm:spPr/>
      <dgm:t>
        <a:bodyPr/>
        <a:lstStyle/>
        <a:p>
          <a:endParaRPr lang="ru-RU"/>
        </a:p>
      </dgm:t>
    </dgm:pt>
    <dgm:pt modelId="{432950C3-FC32-41B0-98D0-DBB9173BDD4C}" type="pres">
      <dgm:prSet presAssocID="{D0BFB197-F213-4B50-B0C2-A7C8BB2EF608}" presName="rootText1" presStyleLbl="node0" presStyleIdx="0" presStyleCnt="2" custScaleX="91714" custScaleY="72247" custLinFactX="168929" custLinFactY="200000" custLinFactNeighborX="200000" custLinFactNeighborY="20177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856C0FE-5912-4D06-821A-763111586432}" type="pres">
      <dgm:prSet presAssocID="{D0BFB197-F213-4B50-B0C2-A7C8BB2EF608}" presName="titleText1" presStyleLbl="fgAcc0" presStyleIdx="0" presStyleCnt="2" custLinFactX="196707" custLinFactY="600000" custLinFactNeighborX="200000" custLinFactNeighborY="66434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6267A14-F406-40A3-973D-A260E53C6E51}" type="pres">
      <dgm:prSet presAssocID="{D0BFB197-F213-4B50-B0C2-A7C8BB2EF608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E374506-40C5-4B98-B86B-1EB0AFFB9D63}" type="pres">
      <dgm:prSet presAssocID="{D0BFB197-F213-4B50-B0C2-A7C8BB2EF608}" presName="hierChild2" presStyleCnt="0"/>
      <dgm:spPr/>
      <dgm:t>
        <a:bodyPr/>
        <a:lstStyle/>
        <a:p>
          <a:endParaRPr lang="ru-RU"/>
        </a:p>
      </dgm:t>
    </dgm:pt>
    <dgm:pt modelId="{52FCED6F-DB8E-40E6-B074-A44B27DF2928}" type="pres">
      <dgm:prSet presAssocID="{D0BFB197-F213-4B50-B0C2-A7C8BB2EF608}" presName="hierChild3" presStyleCnt="0"/>
      <dgm:spPr/>
      <dgm:t>
        <a:bodyPr/>
        <a:lstStyle/>
        <a:p>
          <a:endParaRPr lang="ru-RU"/>
        </a:p>
      </dgm:t>
    </dgm:pt>
    <dgm:pt modelId="{F3945190-7A26-44A5-8753-4E763AAC1A33}" type="pres">
      <dgm:prSet presAssocID="{64374489-0A9B-4341-87D0-D08AEA23589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A26DD53-86FA-431E-90D2-F6DAB37D6C83}" type="pres">
      <dgm:prSet presAssocID="{64374489-0A9B-4341-87D0-D08AEA23589D}" presName="rootComposite1" presStyleCnt="0"/>
      <dgm:spPr/>
      <dgm:t>
        <a:bodyPr/>
        <a:lstStyle/>
        <a:p>
          <a:endParaRPr lang="ru-RU"/>
        </a:p>
      </dgm:t>
    </dgm:pt>
    <dgm:pt modelId="{CBF4062B-2DED-4EC2-8601-24FD490FEA0B}" type="pres">
      <dgm:prSet presAssocID="{64374489-0A9B-4341-87D0-D08AEA23589D}" presName="rootText1" presStyleLbl="node0" presStyleIdx="1" presStyleCnt="2" custScaleX="277334" custScaleY="116722" custLinFactNeighborX="-58652" custLinFactNeighborY="-6968">
        <dgm:presLayoutVars>
          <dgm:chMax/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0ACCF20-27D3-4956-9235-0AC2F1A615CE}" type="pres">
      <dgm:prSet presAssocID="{64374489-0A9B-4341-87D0-D08AEA23589D}" presName="titleText1" presStyleLbl="fgAcc0" presStyleIdx="1" presStyleCnt="2" custAng="0" custScaleX="156271" custScaleY="462462" custLinFactX="50696" custLinFactNeighborX="100000" custLinFactNeighborY="-77399">
        <dgm:presLayoutVars>
          <dgm:chMax val="0"/>
          <dgm:chPref val="0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C4CED014-9571-457B-B0CA-F228C93F54DD}" type="pres">
      <dgm:prSet presAssocID="{64374489-0A9B-4341-87D0-D08AEA23589D}" presName="rootConnector1" presStyleLbl="node1" presStyleIdx="0" presStyleCnt="3"/>
      <dgm:spPr/>
      <dgm:t>
        <a:bodyPr/>
        <a:lstStyle/>
        <a:p>
          <a:endParaRPr lang="ru-RU"/>
        </a:p>
      </dgm:t>
    </dgm:pt>
    <dgm:pt modelId="{B73ED953-0AA4-40EE-B671-15D36037371A}" type="pres">
      <dgm:prSet presAssocID="{64374489-0A9B-4341-87D0-D08AEA23589D}" presName="hierChild2" presStyleCnt="0"/>
      <dgm:spPr/>
      <dgm:t>
        <a:bodyPr/>
        <a:lstStyle/>
        <a:p>
          <a:endParaRPr lang="ru-RU"/>
        </a:p>
      </dgm:t>
    </dgm:pt>
    <dgm:pt modelId="{52EAF46D-3A24-44B7-98DB-19EE5603DF70}" type="pres">
      <dgm:prSet presAssocID="{9B38CE89-031E-4DE9-A129-50101928CF1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3B8687C-BE64-4F3F-BFE8-9805636CE7E5}" type="pres">
      <dgm:prSet presAssocID="{90C60F1A-8B8E-4130-B4D9-DC55FD923C7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966E82F-F130-4583-85C6-7855F92B1C34}" type="pres">
      <dgm:prSet presAssocID="{90C60F1A-8B8E-4130-B4D9-DC55FD923C74}" presName="rootComposite" presStyleCnt="0"/>
      <dgm:spPr/>
      <dgm:t>
        <a:bodyPr/>
        <a:lstStyle/>
        <a:p>
          <a:endParaRPr lang="ru-RU"/>
        </a:p>
      </dgm:t>
    </dgm:pt>
    <dgm:pt modelId="{59816381-424F-479C-82FF-CDD16BF81213}" type="pres">
      <dgm:prSet presAssocID="{90C60F1A-8B8E-4130-B4D9-DC55FD923C74}" presName="rootText" presStyleLbl="node1" presStyleIdx="0" presStyleCnt="3" custScaleY="64686" custLinFactNeighborX="-52845" custLinFactNeighborY="-4359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4822B4D-F6E0-470C-AF29-61308333CE7C}" type="pres">
      <dgm:prSet presAssocID="{90C60F1A-8B8E-4130-B4D9-DC55FD923C74}" presName="titleText2" presStyleLbl="fgAcc1" presStyleIdx="0" presStyleCnt="3" custLinFactNeighborX="-78361" custLinFactNeighborY="-6630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ABB8490-3B11-4427-B4D5-FF0567E6FE83}" type="pres">
      <dgm:prSet presAssocID="{90C60F1A-8B8E-4130-B4D9-DC55FD923C74}" presName="rootConnector" presStyleLbl="node2" presStyleIdx="0" presStyleCnt="0"/>
      <dgm:spPr/>
      <dgm:t>
        <a:bodyPr/>
        <a:lstStyle/>
        <a:p>
          <a:endParaRPr lang="ru-RU"/>
        </a:p>
      </dgm:t>
    </dgm:pt>
    <dgm:pt modelId="{0D64F901-A765-427D-BC5C-AD7C44FAAFBB}" type="pres">
      <dgm:prSet presAssocID="{90C60F1A-8B8E-4130-B4D9-DC55FD923C74}" presName="hierChild4" presStyleCnt="0"/>
      <dgm:spPr/>
      <dgm:t>
        <a:bodyPr/>
        <a:lstStyle/>
        <a:p>
          <a:endParaRPr lang="ru-RU"/>
        </a:p>
      </dgm:t>
    </dgm:pt>
    <dgm:pt modelId="{40EEC931-3912-43E1-B4E6-CF7E8396F0FE}" type="pres">
      <dgm:prSet presAssocID="{90C60F1A-8B8E-4130-B4D9-DC55FD923C74}" presName="hierChild5" presStyleCnt="0"/>
      <dgm:spPr/>
      <dgm:t>
        <a:bodyPr/>
        <a:lstStyle/>
        <a:p>
          <a:endParaRPr lang="ru-RU"/>
        </a:p>
      </dgm:t>
    </dgm:pt>
    <dgm:pt modelId="{E1BDBFED-BE63-470F-B691-18500ACE876E}" type="pres">
      <dgm:prSet presAssocID="{7DF48064-BC36-4735-AE10-8828F77966F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2DA698A-4C5F-486B-88A8-5E78A9D4E0AB}" type="pres">
      <dgm:prSet presAssocID="{570136DE-1BE5-4828-8733-777E9A8229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4E9619A-0A84-4848-9565-AC6FE84EE11C}" type="pres">
      <dgm:prSet presAssocID="{570136DE-1BE5-4828-8733-777E9A8229E4}" presName="rootComposite" presStyleCnt="0"/>
      <dgm:spPr/>
      <dgm:t>
        <a:bodyPr/>
        <a:lstStyle/>
        <a:p>
          <a:endParaRPr lang="ru-RU"/>
        </a:p>
      </dgm:t>
    </dgm:pt>
    <dgm:pt modelId="{CFC4F7E7-44AC-4831-9A1C-FDC9B7AE0141}" type="pres">
      <dgm:prSet presAssocID="{570136DE-1BE5-4828-8733-777E9A8229E4}" presName="rootText" presStyleLbl="node1" presStyleIdx="1" presStyleCnt="3" custScaleX="88227" custScaleY="73752" custLinFactNeighborX="-63835" custLinFactNeighborY="-4359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FF38B16-94CE-4BD1-BCF1-75B8A75A3C83}" type="pres">
      <dgm:prSet presAssocID="{570136DE-1BE5-4828-8733-777E9A8229E4}" presName="titleText2" presStyleLbl="fgAcc1" presStyleIdx="1" presStyleCnt="3" custScaleY="112499" custLinFactX="-338" custLinFactNeighborX="-100000" custLinFactNeighborY="-6837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664BA35-126C-428A-9B77-6EFBFAE4837F}" type="pres">
      <dgm:prSet presAssocID="{570136DE-1BE5-4828-8733-777E9A8229E4}" presName="rootConnector" presStyleLbl="node2" presStyleIdx="0" presStyleCnt="0"/>
      <dgm:spPr/>
      <dgm:t>
        <a:bodyPr/>
        <a:lstStyle/>
        <a:p>
          <a:endParaRPr lang="ru-RU"/>
        </a:p>
      </dgm:t>
    </dgm:pt>
    <dgm:pt modelId="{7B39B296-7BC3-43A1-A44E-210F02720697}" type="pres">
      <dgm:prSet presAssocID="{570136DE-1BE5-4828-8733-777E9A8229E4}" presName="hierChild4" presStyleCnt="0"/>
      <dgm:spPr/>
      <dgm:t>
        <a:bodyPr/>
        <a:lstStyle/>
        <a:p>
          <a:endParaRPr lang="ru-RU"/>
        </a:p>
      </dgm:t>
    </dgm:pt>
    <dgm:pt modelId="{EC1C5BA8-C55C-4EAE-873E-D7E83DED0859}" type="pres">
      <dgm:prSet presAssocID="{570136DE-1BE5-4828-8733-777E9A8229E4}" presName="hierChild5" presStyleCnt="0"/>
      <dgm:spPr/>
      <dgm:t>
        <a:bodyPr/>
        <a:lstStyle/>
        <a:p>
          <a:endParaRPr lang="ru-RU"/>
        </a:p>
      </dgm:t>
    </dgm:pt>
    <dgm:pt modelId="{5B42A9D7-53DD-41C5-AE79-37BC0EB424A4}" type="pres">
      <dgm:prSet presAssocID="{13C15BBF-EB27-4C13-BD8F-7277B7F6D52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08BD870-72FA-4F5E-B1D1-377027486C51}" type="pres">
      <dgm:prSet presAssocID="{29AF8B0A-29C4-44A4-ADD2-CE3E4D83583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D77DD6D-AC7F-4F31-9D7A-267726ECDE53}" type="pres">
      <dgm:prSet presAssocID="{29AF8B0A-29C4-44A4-ADD2-CE3E4D83583B}" presName="rootComposite" presStyleCnt="0"/>
      <dgm:spPr/>
      <dgm:t>
        <a:bodyPr/>
        <a:lstStyle/>
        <a:p>
          <a:endParaRPr lang="ru-RU"/>
        </a:p>
      </dgm:t>
    </dgm:pt>
    <dgm:pt modelId="{6B41CE25-869A-4800-A667-4C93C6A34C0E}" type="pres">
      <dgm:prSet presAssocID="{29AF8B0A-29C4-44A4-ADD2-CE3E4D83583B}" presName="rootText" presStyleLbl="node1" presStyleIdx="2" presStyleCnt="3" custScaleX="87921" custScaleY="72942" custLinFactNeighborX="-81247" custLinFactNeighborY="-4359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683CD43B-8104-4180-B97C-5727F86D168C}" type="pres">
      <dgm:prSet presAssocID="{29AF8B0A-29C4-44A4-ADD2-CE3E4D83583B}" presName="titleText2" presStyleLbl="fgAcc1" presStyleIdx="2" presStyleCnt="3" custLinFactX="-20698" custLinFactNeighborX="-100000" custLinFactNeighborY="-6514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B1D3A6F-F507-47C9-9C0B-ED38ACAC4E66}" type="pres">
      <dgm:prSet presAssocID="{29AF8B0A-29C4-44A4-ADD2-CE3E4D83583B}" presName="rootConnector" presStyleLbl="node2" presStyleIdx="0" presStyleCnt="0"/>
      <dgm:spPr/>
      <dgm:t>
        <a:bodyPr/>
        <a:lstStyle/>
        <a:p>
          <a:endParaRPr lang="ru-RU"/>
        </a:p>
      </dgm:t>
    </dgm:pt>
    <dgm:pt modelId="{23FFE797-C643-4FA0-902C-B4764C17DF24}" type="pres">
      <dgm:prSet presAssocID="{29AF8B0A-29C4-44A4-ADD2-CE3E4D83583B}" presName="hierChild4" presStyleCnt="0"/>
      <dgm:spPr/>
      <dgm:t>
        <a:bodyPr/>
        <a:lstStyle/>
        <a:p>
          <a:endParaRPr lang="ru-RU"/>
        </a:p>
      </dgm:t>
    </dgm:pt>
    <dgm:pt modelId="{9592862C-C343-41DC-BDD0-8E08A32EBAC3}" type="pres">
      <dgm:prSet presAssocID="{29AF8B0A-29C4-44A4-ADD2-CE3E4D83583B}" presName="hierChild5" presStyleCnt="0"/>
      <dgm:spPr/>
      <dgm:t>
        <a:bodyPr/>
        <a:lstStyle/>
        <a:p>
          <a:endParaRPr lang="ru-RU"/>
        </a:p>
      </dgm:t>
    </dgm:pt>
    <dgm:pt modelId="{96B729CE-66CE-4C20-B2C4-1EB3BA746093}" type="pres">
      <dgm:prSet presAssocID="{64374489-0A9B-4341-87D0-D08AEA23589D}" presName="hierChild3" presStyleCnt="0"/>
      <dgm:spPr/>
      <dgm:t>
        <a:bodyPr/>
        <a:lstStyle/>
        <a:p>
          <a:endParaRPr lang="ru-RU"/>
        </a:p>
      </dgm:t>
    </dgm:pt>
    <dgm:pt modelId="{4C81AD93-529F-43AE-9164-81E0207D0C26}" type="pres">
      <dgm:prSet presAssocID="{20B11657-D709-4970-9D69-CE8539C22012}" presName="Name96" presStyleLbl="parChTrans1D2" presStyleIdx="3" presStyleCnt="4"/>
      <dgm:spPr/>
      <dgm:t>
        <a:bodyPr/>
        <a:lstStyle/>
        <a:p>
          <a:endParaRPr lang="ru-RU"/>
        </a:p>
      </dgm:t>
    </dgm:pt>
    <dgm:pt modelId="{5D0C1EBA-B245-441E-91B9-F2A0BB068AE6}" type="pres">
      <dgm:prSet presAssocID="{0AD8C08F-03BF-479C-AF2B-853894F00D85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27D38EA-9163-495C-BB0B-D1BC14082327}" type="pres">
      <dgm:prSet presAssocID="{0AD8C08F-03BF-479C-AF2B-853894F00D85}" presName="rootComposite3" presStyleCnt="0"/>
      <dgm:spPr/>
      <dgm:t>
        <a:bodyPr/>
        <a:lstStyle/>
        <a:p>
          <a:endParaRPr lang="ru-RU"/>
        </a:p>
      </dgm:t>
    </dgm:pt>
    <dgm:pt modelId="{37FB106B-7DF0-4BAE-A3F4-C3E82A201840}" type="pres">
      <dgm:prSet presAssocID="{0AD8C08F-03BF-479C-AF2B-853894F00D85}" presName="rootText3" presStyleLbl="asst1" presStyleIdx="0" presStyleCnt="1" custScaleX="218693" custScaleY="164101" custLinFactNeighborX="-4799" custLinFactNeighborY="-24434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712C119-B891-413E-AABF-3644CC7D8A74}" type="pres">
      <dgm:prSet presAssocID="{0AD8C08F-03BF-479C-AF2B-853894F00D85}" presName="titleText3" presStyleLbl="fgAcc2" presStyleIdx="0" presStyleCnt="1" custAng="0" custScaleX="160963" custScaleY="540483" custLinFactX="64815" custLinFactY="-127351" custLinFactNeighborX="100000" custLinFactNeighborY="-200000">
        <dgm:presLayoutVars>
          <dgm:chMax val="0"/>
          <dgm:chPref val="0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F7C30C51-47A8-4C1C-BECC-F62DEC3194DD}" type="pres">
      <dgm:prSet presAssocID="{0AD8C08F-03BF-479C-AF2B-853894F00D8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050B7547-2BF1-4277-9DF9-B006CB87D5B1}" type="pres">
      <dgm:prSet presAssocID="{0AD8C08F-03BF-479C-AF2B-853894F00D85}" presName="hierChild6" presStyleCnt="0"/>
      <dgm:spPr/>
      <dgm:t>
        <a:bodyPr/>
        <a:lstStyle/>
        <a:p>
          <a:endParaRPr lang="ru-RU"/>
        </a:p>
      </dgm:t>
    </dgm:pt>
    <dgm:pt modelId="{26249A91-D877-42AE-8938-3B3D9F12A0DC}" type="pres">
      <dgm:prSet presAssocID="{0AD8C08F-03BF-479C-AF2B-853894F00D85}" presName="hierChild7" presStyleCnt="0"/>
      <dgm:spPr/>
      <dgm:t>
        <a:bodyPr/>
        <a:lstStyle/>
        <a:p>
          <a:endParaRPr lang="ru-RU"/>
        </a:p>
      </dgm:t>
    </dgm:pt>
  </dgm:ptLst>
  <dgm:cxnLst>
    <dgm:cxn modelId="{B5E05B75-BE20-4846-B9E1-ECD045C89064}" type="presOf" srcId="{AD7A2DDD-106F-4251-B29B-B73DA45401AE}" destId="{30ACCF20-27D3-4956-9235-0AC2F1A615CE}" srcOrd="0" destOrd="0" presId="urn:microsoft.com/office/officeart/2008/layout/NameandTitleOrganizationalChart"/>
    <dgm:cxn modelId="{09C1DD5B-1025-4E73-BA60-E91E36B6E8CE}" type="presOf" srcId="{00FE7939-4114-4485-BB34-C4C2450AD60C}" destId="{683CD43B-8104-4180-B97C-5727F86D168C}" srcOrd="0" destOrd="0" presId="urn:microsoft.com/office/officeart/2008/layout/NameandTitleOrganizationalChart"/>
    <dgm:cxn modelId="{4D9FF685-BE6E-458B-8E2C-B1B67505CA70}" srcId="{8AA509F8-1BF7-4D52-8B2C-8EA91E4B9D99}" destId="{D0BFB197-F213-4B50-B0C2-A7C8BB2EF608}" srcOrd="0" destOrd="0" parTransId="{C0C5F7B9-23E7-49BC-BFDC-E79E181173DE}" sibTransId="{B5ECC4F2-EF98-4DD9-BC1D-AAF6AD1C0572}"/>
    <dgm:cxn modelId="{66ECB71B-ABC5-4B85-9AF5-499FC48B738F}" type="presOf" srcId="{0FC035AA-A498-4F46-9E62-DDEB2C337114}" destId="{9712C119-B891-413E-AABF-3644CC7D8A74}" srcOrd="0" destOrd="0" presId="urn:microsoft.com/office/officeart/2008/layout/NameandTitleOrganizationalChart"/>
    <dgm:cxn modelId="{44D67F1D-48C3-4111-9E57-E47B372973E1}" type="presOf" srcId="{0AD8C08F-03BF-479C-AF2B-853894F00D85}" destId="{37FB106B-7DF0-4BAE-A3F4-C3E82A201840}" srcOrd="0" destOrd="0" presId="urn:microsoft.com/office/officeart/2008/layout/NameandTitleOrganizationalChart"/>
    <dgm:cxn modelId="{55629A77-2512-4116-92D3-E06F25ACB39F}" type="presOf" srcId="{29AF8B0A-29C4-44A4-ADD2-CE3E4D83583B}" destId="{6B41CE25-869A-4800-A667-4C93C6A34C0E}" srcOrd="0" destOrd="0" presId="urn:microsoft.com/office/officeart/2008/layout/NameandTitleOrganizationalChart"/>
    <dgm:cxn modelId="{5A4702D0-118B-462F-86FB-38F381044819}" type="presOf" srcId="{B5ECC4F2-EF98-4DD9-BC1D-AAF6AD1C0572}" destId="{5856C0FE-5912-4D06-821A-763111586432}" srcOrd="0" destOrd="0" presId="urn:microsoft.com/office/officeart/2008/layout/NameandTitleOrganizationalChart"/>
    <dgm:cxn modelId="{BD7E3681-7451-40D5-B097-23B52B3E3F63}" type="presOf" srcId="{9B38CE89-031E-4DE9-A129-50101928CF11}" destId="{52EAF46D-3A24-44B7-98DB-19EE5603DF70}" srcOrd="0" destOrd="0" presId="urn:microsoft.com/office/officeart/2008/layout/NameandTitleOrganizationalChart"/>
    <dgm:cxn modelId="{91003D0F-C130-4661-8215-9EA46164DA27}" type="presOf" srcId="{0AD8C08F-03BF-479C-AF2B-853894F00D85}" destId="{F7C30C51-47A8-4C1C-BECC-F62DEC3194DD}" srcOrd="1" destOrd="0" presId="urn:microsoft.com/office/officeart/2008/layout/NameandTitleOrganizationalChart"/>
    <dgm:cxn modelId="{A5718ADC-8CDD-4D68-9EC7-5C05753F5460}" type="presOf" srcId="{D0BFB197-F213-4B50-B0C2-A7C8BB2EF608}" destId="{432950C3-FC32-41B0-98D0-DBB9173BDD4C}" srcOrd="0" destOrd="0" presId="urn:microsoft.com/office/officeart/2008/layout/NameandTitleOrganizationalChart"/>
    <dgm:cxn modelId="{A15D117E-6421-437D-95AB-0B48B0C7A8E6}" type="presOf" srcId="{D0BFB197-F213-4B50-B0C2-A7C8BB2EF608}" destId="{36267A14-F406-40A3-973D-A260E53C6E51}" srcOrd="1" destOrd="0" presId="urn:microsoft.com/office/officeart/2008/layout/NameandTitleOrganizationalChart"/>
    <dgm:cxn modelId="{9464660B-12B5-4555-96B2-E27635220775}" type="presOf" srcId="{570136DE-1BE5-4828-8733-777E9A8229E4}" destId="{8664BA35-126C-428A-9B77-6EFBFAE4837F}" srcOrd="1" destOrd="0" presId="urn:microsoft.com/office/officeart/2008/layout/NameandTitleOrganizationalChart"/>
    <dgm:cxn modelId="{C33D4FC7-B3AE-48EB-A68F-01DBF2D1050D}" srcId="{64374489-0A9B-4341-87D0-D08AEA23589D}" destId="{0AD8C08F-03BF-479C-AF2B-853894F00D85}" srcOrd="0" destOrd="0" parTransId="{20B11657-D709-4970-9D69-CE8539C22012}" sibTransId="{0FC035AA-A498-4F46-9E62-DDEB2C337114}"/>
    <dgm:cxn modelId="{ED0FD1FD-0215-4C20-8CF9-270E6C16414F}" type="presOf" srcId="{570136DE-1BE5-4828-8733-777E9A8229E4}" destId="{CFC4F7E7-44AC-4831-9A1C-FDC9B7AE0141}" srcOrd="0" destOrd="0" presId="urn:microsoft.com/office/officeart/2008/layout/NameandTitleOrganizationalChart"/>
    <dgm:cxn modelId="{DEF654BE-1D7B-4BA4-AA8F-2EA0C9C701FF}" type="presOf" srcId="{90C60F1A-8B8E-4130-B4D9-DC55FD923C74}" destId="{DABB8490-3B11-4427-B4D5-FF0567E6FE83}" srcOrd="1" destOrd="0" presId="urn:microsoft.com/office/officeart/2008/layout/NameandTitleOrganizationalChart"/>
    <dgm:cxn modelId="{B85D9319-7878-4299-8050-ED1C3259E468}" type="presOf" srcId="{66970640-3D58-405C-8AAE-349A9FBDFE0F}" destId="{BFF38B16-94CE-4BD1-BCF1-75B8A75A3C83}" srcOrd="0" destOrd="0" presId="urn:microsoft.com/office/officeart/2008/layout/NameandTitleOrganizationalChart"/>
    <dgm:cxn modelId="{0B78BAEF-2121-4CA6-85D7-96DF8CE4CA34}" type="presOf" srcId="{64374489-0A9B-4341-87D0-D08AEA23589D}" destId="{CBF4062B-2DED-4EC2-8601-24FD490FEA0B}" srcOrd="0" destOrd="0" presId="urn:microsoft.com/office/officeart/2008/layout/NameandTitleOrganizationalChart"/>
    <dgm:cxn modelId="{FD8A20BA-0867-472C-8D23-DE132D45D455}" type="presOf" srcId="{13C15BBF-EB27-4C13-BD8F-7277B7F6D523}" destId="{5B42A9D7-53DD-41C5-AE79-37BC0EB424A4}" srcOrd="0" destOrd="0" presId="urn:microsoft.com/office/officeart/2008/layout/NameandTitleOrganizationalChart"/>
    <dgm:cxn modelId="{E3B9E451-0D30-475D-8BB9-946AD4D26F0F}" srcId="{8AA509F8-1BF7-4D52-8B2C-8EA91E4B9D99}" destId="{64374489-0A9B-4341-87D0-D08AEA23589D}" srcOrd="1" destOrd="0" parTransId="{09A64DEA-505F-4797-9FCD-6B70C4DDCB16}" sibTransId="{AD7A2DDD-106F-4251-B29B-B73DA45401AE}"/>
    <dgm:cxn modelId="{87093675-6CA9-43CA-8B97-C8C40214EE73}" srcId="{64374489-0A9B-4341-87D0-D08AEA23589D}" destId="{570136DE-1BE5-4828-8733-777E9A8229E4}" srcOrd="2" destOrd="0" parTransId="{7DF48064-BC36-4735-AE10-8828F77966F1}" sibTransId="{66970640-3D58-405C-8AAE-349A9FBDFE0F}"/>
    <dgm:cxn modelId="{BEA69324-C07C-4304-BAC8-EDB3E38D59D4}" type="presOf" srcId="{7DF48064-BC36-4735-AE10-8828F77966F1}" destId="{E1BDBFED-BE63-470F-B691-18500ACE876E}" srcOrd="0" destOrd="0" presId="urn:microsoft.com/office/officeart/2008/layout/NameandTitleOrganizationalChart"/>
    <dgm:cxn modelId="{64D0CF24-FE60-44C2-9C66-68EF4E43259C}" type="presOf" srcId="{90C60F1A-8B8E-4130-B4D9-DC55FD923C74}" destId="{59816381-424F-479C-82FF-CDD16BF81213}" srcOrd="0" destOrd="0" presId="urn:microsoft.com/office/officeart/2008/layout/NameandTitleOrganizationalChart"/>
    <dgm:cxn modelId="{4C1A27E3-0AFD-489C-832E-3948EE1C01DF}" srcId="{64374489-0A9B-4341-87D0-D08AEA23589D}" destId="{90C60F1A-8B8E-4130-B4D9-DC55FD923C74}" srcOrd="1" destOrd="0" parTransId="{9B38CE89-031E-4DE9-A129-50101928CF11}" sibTransId="{9D12A904-5437-48A2-85D3-40A6B9321340}"/>
    <dgm:cxn modelId="{49DC6592-40C4-45E4-B77E-8E9992F21E27}" type="presOf" srcId="{64374489-0A9B-4341-87D0-D08AEA23589D}" destId="{C4CED014-9571-457B-B0CA-F228C93F54DD}" srcOrd="1" destOrd="0" presId="urn:microsoft.com/office/officeart/2008/layout/NameandTitleOrganizationalChart"/>
    <dgm:cxn modelId="{1F1BFE90-A11C-44AA-AF29-E7F1245C1EAC}" type="presOf" srcId="{29AF8B0A-29C4-44A4-ADD2-CE3E4D83583B}" destId="{FB1D3A6F-F507-47C9-9C0B-ED38ACAC4E66}" srcOrd="1" destOrd="0" presId="urn:microsoft.com/office/officeart/2008/layout/NameandTitleOrganizationalChart"/>
    <dgm:cxn modelId="{A2E8E0B9-A227-4915-AAAB-DCFFAF69C534}" type="presOf" srcId="{8AA509F8-1BF7-4D52-8B2C-8EA91E4B9D99}" destId="{DBC487A0-6BA9-4842-86DA-0449E528EEFE}" srcOrd="0" destOrd="0" presId="urn:microsoft.com/office/officeart/2008/layout/NameandTitleOrganizationalChart"/>
    <dgm:cxn modelId="{72AF67CC-20B7-4D41-BAC0-D84B615AA951}" type="presOf" srcId="{9D12A904-5437-48A2-85D3-40A6B9321340}" destId="{F4822B4D-F6E0-470C-AF29-61308333CE7C}" srcOrd="0" destOrd="0" presId="urn:microsoft.com/office/officeart/2008/layout/NameandTitleOrganizationalChart"/>
    <dgm:cxn modelId="{87EE436E-C4CD-4958-BEB0-A3B5F8648306}" type="presOf" srcId="{20B11657-D709-4970-9D69-CE8539C22012}" destId="{4C81AD93-529F-43AE-9164-81E0207D0C26}" srcOrd="0" destOrd="0" presId="urn:microsoft.com/office/officeart/2008/layout/NameandTitleOrganizationalChart"/>
    <dgm:cxn modelId="{6465BBED-610C-4DB8-B626-D92F079F8CFF}" srcId="{64374489-0A9B-4341-87D0-D08AEA23589D}" destId="{29AF8B0A-29C4-44A4-ADD2-CE3E4D83583B}" srcOrd="3" destOrd="0" parTransId="{13C15BBF-EB27-4C13-BD8F-7277B7F6D523}" sibTransId="{00FE7939-4114-4485-BB34-C4C2450AD60C}"/>
    <dgm:cxn modelId="{8062215E-6239-4A7D-AA32-0A11B8DCF75B}" type="presParOf" srcId="{DBC487A0-6BA9-4842-86DA-0449E528EEFE}" destId="{A4B5C883-445E-47E8-AA61-453569E782B0}" srcOrd="0" destOrd="0" presId="urn:microsoft.com/office/officeart/2008/layout/NameandTitleOrganizationalChart"/>
    <dgm:cxn modelId="{57597243-3FAB-45B3-8A3E-B1C56DA8FD72}" type="presParOf" srcId="{A4B5C883-445E-47E8-AA61-453569E782B0}" destId="{C59D045A-BF5E-43BD-BB50-1A3E67792023}" srcOrd="0" destOrd="0" presId="urn:microsoft.com/office/officeart/2008/layout/NameandTitleOrganizationalChart"/>
    <dgm:cxn modelId="{85468E3D-0EB7-4A0E-9287-65F91A55EFFA}" type="presParOf" srcId="{C59D045A-BF5E-43BD-BB50-1A3E67792023}" destId="{432950C3-FC32-41B0-98D0-DBB9173BDD4C}" srcOrd="0" destOrd="0" presId="urn:microsoft.com/office/officeart/2008/layout/NameandTitleOrganizationalChart"/>
    <dgm:cxn modelId="{0D2E729C-DF13-41C2-8EBB-608C10893C15}" type="presParOf" srcId="{C59D045A-BF5E-43BD-BB50-1A3E67792023}" destId="{5856C0FE-5912-4D06-821A-763111586432}" srcOrd="1" destOrd="0" presId="urn:microsoft.com/office/officeart/2008/layout/NameandTitleOrganizationalChart"/>
    <dgm:cxn modelId="{65098CDB-12BE-4C90-AD14-F036F9C014E8}" type="presParOf" srcId="{C59D045A-BF5E-43BD-BB50-1A3E67792023}" destId="{36267A14-F406-40A3-973D-A260E53C6E51}" srcOrd="2" destOrd="0" presId="urn:microsoft.com/office/officeart/2008/layout/NameandTitleOrganizationalChart"/>
    <dgm:cxn modelId="{AEBDD0B0-D89D-43BA-9AAA-BB93F105B491}" type="presParOf" srcId="{A4B5C883-445E-47E8-AA61-453569E782B0}" destId="{1E374506-40C5-4B98-B86B-1EB0AFFB9D63}" srcOrd="1" destOrd="0" presId="urn:microsoft.com/office/officeart/2008/layout/NameandTitleOrganizationalChart"/>
    <dgm:cxn modelId="{ECF7478C-4B8C-4A2B-B39F-A523B0706898}" type="presParOf" srcId="{A4B5C883-445E-47E8-AA61-453569E782B0}" destId="{52FCED6F-DB8E-40E6-B074-A44B27DF2928}" srcOrd="2" destOrd="0" presId="urn:microsoft.com/office/officeart/2008/layout/NameandTitleOrganizationalChart"/>
    <dgm:cxn modelId="{23486739-CDC1-4C14-8655-292506D364E2}" type="presParOf" srcId="{DBC487A0-6BA9-4842-86DA-0449E528EEFE}" destId="{F3945190-7A26-44A5-8753-4E763AAC1A33}" srcOrd="1" destOrd="0" presId="urn:microsoft.com/office/officeart/2008/layout/NameandTitleOrganizationalChart"/>
    <dgm:cxn modelId="{647CCE33-CC2F-4D22-9AC5-796E346AF97F}" type="presParOf" srcId="{F3945190-7A26-44A5-8753-4E763AAC1A33}" destId="{CA26DD53-86FA-431E-90D2-F6DAB37D6C83}" srcOrd="0" destOrd="0" presId="urn:microsoft.com/office/officeart/2008/layout/NameandTitleOrganizationalChart"/>
    <dgm:cxn modelId="{D9F6D19B-9BEA-4EC8-8B10-6631BC3AC076}" type="presParOf" srcId="{CA26DD53-86FA-431E-90D2-F6DAB37D6C83}" destId="{CBF4062B-2DED-4EC2-8601-24FD490FEA0B}" srcOrd="0" destOrd="0" presId="urn:microsoft.com/office/officeart/2008/layout/NameandTitleOrganizationalChart"/>
    <dgm:cxn modelId="{A6D10F8F-6FA8-4E1D-A963-C0338796CFAC}" type="presParOf" srcId="{CA26DD53-86FA-431E-90D2-F6DAB37D6C83}" destId="{30ACCF20-27D3-4956-9235-0AC2F1A615CE}" srcOrd="1" destOrd="0" presId="urn:microsoft.com/office/officeart/2008/layout/NameandTitleOrganizationalChart"/>
    <dgm:cxn modelId="{CFC87C30-80A6-46BF-BBFB-435587683565}" type="presParOf" srcId="{CA26DD53-86FA-431E-90D2-F6DAB37D6C83}" destId="{C4CED014-9571-457B-B0CA-F228C93F54DD}" srcOrd="2" destOrd="0" presId="urn:microsoft.com/office/officeart/2008/layout/NameandTitleOrganizationalChart"/>
    <dgm:cxn modelId="{7CA3E21C-951D-42F4-B151-CE082C54F851}" type="presParOf" srcId="{F3945190-7A26-44A5-8753-4E763AAC1A33}" destId="{B73ED953-0AA4-40EE-B671-15D36037371A}" srcOrd="1" destOrd="0" presId="urn:microsoft.com/office/officeart/2008/layout/NameandTitleOrganizationalChart"/>
    <dgm:cxn modelId="{06BC851E-95BB-4FEA-AC64-FA494A1C6B6D}" type="presParOf" srcId="{B73ED953-0AA4-40EE-B671-15D36037371A}" destId="{52EAF46D-3A24-44B7-98DB-19EE5603DF70}" srcOrd="0" destOrd="0" presId="urn:microsoft.com/office/officeart/2008/layout/NameandTitleOrganizationalChart"/>
    <dgm:cxn modelId="{8619D5E8-8BBA-42A8-B6A7-4D9A9CA36D99}" type="presParOf" srcId="{B73ED953-0AA4-40EE-B671-15D36037371A}" destId="{93B8687C-BE64-4F3F-BFE8-9805636CE7E5}" srcOrd="1" destOrd="0" presId="urn:microsoft.com/office/officeart/2008/layout/NameandTitleOrganizationalChart"/>
    <dgm:cxn modelId="{F28B974B-62EF-4435-AC51-AD6FEAC25466}" type="presParOf" srcId="{93B8687C-BE64-4F3F-BFE8-9805636CE7E5}" destId="{6966E82F-F130-4583-85C6-7855F92B1C34}" srcOrd="0" destOrd="0" presId="urn:microsoft.com/office/officeart/2008/layout/NameandTitleOrganizationalChart"/>
    <dgm:cxn modelId="{01FCE3B0-6A7B-4002-94D6-04F4258F2788}" type="presParOf" srcId="{6966E82F-F130-4583-85C6-7855F92B1C34}" destId="{59816381-424F-479C-82FF-CDD16BF81213}" srcOrd="0" destOrd="0" presId="urn:microsoft.com/office/officeart/2008/layout/NameandTitleOrganizationalChart"/>
    <dgm:cxn modelId="{880C5894-B313-4757-9326-8E621BC10D3B}" type="presParOf" srcId="{6966E82F-F130-4583-85C6-7855F92B1C34}" destId="{F4822B4D-F6E0-470C-AF29-61308333CE7C}" srcOrd="1" destOrd="0" presId="urn:microsoft.com/office/officeart/2008/layout/NameandTitleOrganizationalChart"/>
    <dgm:cxn modelId="{3851376B-37BD-464E-B68E-1A5DB06AF86A}" type="presParOf" srcId="{6966E82F-F130-4583-85C6-7855F92B1C34}" destId="{DABB8490-3B11-4427-B4D5-FF0567E6FE83}" srcOrd="2" destOrd="0" presId="urn:microsoft.com/office/officeart/2008/layout/NameandTitleOrganizationalChart"/>
    <dgm:cxn modelId="{0E3AC9E7-832B-4DEF-BC18-66580E54EA22}" type="presParOf" srcId="{93B8687C-BE64-4F3F-BFE8-9805636CE7E5}" destId="{0D64F901-A765-427D-BC5C-AD7C44FAAFBB}" srcOrd="1" destOrd="0" presId="urn:microsoft.com/office/officeart/2008/layout/NameandTitleOrganizationalChart"/>
    <dgm:cxn modelId="{80B6E34D-7048-4E0D-B7E6-1C1B3F9EFE83}" type="presParOf" srcId="{93B8687C-BE64-4F3F-BFE8-9805636CE7E5}" destId="{40EEC931-3912-43E1-B4E6-CF7E8396F0FE}" srcOrd="2" destOrd="0" presId="urn:microsoft.com/office/officeart/2008/layout/NameandTitleOrganizationalChart"/>
    <dgm:cxn modelId="{88B22806-2736-4DBA-B0E6-192213302C1D}" type="presParOf" srcId="{B73ED953-0AA4-40EE-B671-15D36037371A}" destId="{E1BDBFED-BE63-470F-B691-18500ACE876E}" srcOrd="2" destOrd="0" presId="urn:microsoft.com/office/officeart/2008/layout/NameandTitleOrganizationalChart"/>
    <dgm:cxn modelId="{AEFE4E8C-48FB-45A9-822C-643BCD31AE2D}" type="presParOf" srcId="{B73ED953-0AA4-40EE-B671-15D36037371A}" destId="{22DA698A-4C5F-486B-88A8-5E78A9D4E0AB}" srcOrd="3" destOrd="0" presId="urn:microsoft.com/office/officeart/2008/layout/NameandTitleOrganizationalChart"/>
    <dgm:cxn modelId="{CA75D32D-5651-4B31-9DF9-BEAA22B6D977}" type="presParOf" srcId="{22DA698A-4C5F-486B-88A8-5E78A9D4E0AB}" destId="{84E9619A-0A84-4848-9565-AC6FE84EE11C}" srcOrd="0" destOrd="0" presId="urn:microsoft.com/office/officeart/2008/layout/NameandTitleOrganizationalChart"/>
    <dgm:cxn modelId="{E18CCF3A-10D3-4C63-B9E3-DA170C8827ED}" type="presParOf" srcId="{84E9619A-0A84-4848-9565-AC6FE84EE11C}" destId="{CFC4F7E7-44AC-4831-9A1C-FDC9B7AE0141}" srcOrd="0" destOrd="0" presId="urn:microsoft.com/office/officeart/2008/layout/NameandTitleOrganizationalChart"/>
    <dgm:cxn modelId="{1255EF43-1C8B-4F08-8EE3-BBD69605C2C5}" type="presParOf" srcId="{84E9619A-0A84-4848-9565-AC6FE84EE11C}" destId="{BFF38B16-94CE-4BD1-BCF1-75B8A75A3C83}" srcOrd="1" destOrd="0" presId="urn:microsoft.com/office/officeart/2008/layout/NameandTitleOrganizationalChart"/>
    <dgm:cxn modelId="{A2212F2C-22DC-4DE4-B10D-E112337CED90}" type="presParOf" srcId="{84E9619A-0A84-4848-9565-AC6FE84EE11C}" destId="{8664BA35-126C-428A-9B77-6EFBFAE4837F}" srcOrd="2" destOrd="0" presId="urn:microsoft.com/office/officeart/2008/layout/NameandTitleOrganizationalChart"/>
    <dgm:cxn modelId="{045FE6EA-3EC1-49AC-8A8B-6EF368E7DE97}" type="presParOf" srcId="{22DA698A-4C5F-486B-88A8-5E78A9D4E0AB}" destId="{7B39B296-7BC3-43A1-A44E-210F02720697}" srcOrd="1" destOrd="0" presId="urn:microsoft.com/office/officeart/2008/layout/NameandTitleOrganizationalChart"/>
    <dgm:cxn modelId="{89B42D64-9562-42F0-8C32-D675A0F4D054}" type="presParOf" srcId="{22DA698A-4C5F-486B-88A8-5E78A9D4E0AB}" destId="{EC1C5BA8-C55C-4EAE-873E-D7E83DED0859}" srcOrd="2" destOrd="0" presId="urn:microsoft.com/office/officeart/2008/layout/NameandTitleOrganizationalChart"/>
    <dgm:cxn modelId="{C7535EEC-CD8B-4F44-A758-56E358B9A5D3}" type="presParOf" srcId="{B73ED953-0AA4-40EE-B671-15D36037371A}" destId="{5B42A9D7-53DD-41C5-AE79-37BC0EB424A4}" srcOrd="4" destOrd="0" presId="urn:microsoft.com/office/officeart/2008/layout/NameandTitleOrganizationalChart"/>
    <dgm:cxn modelId="{840B6E91-E23F-42AB-8677-5CA57605895C}" type="presParOf" srcId="{B73ED953-0AA4-40EE-B671-15D36037371A}" destId="{108BD870-72FA-4F5E-B1D1-377027486C51}" srcOrd="5" destOrd="0" presId="urn:microsoft.com/office/officeart/2008/layout/NameandTitleOrganizationalChart"/>
    <dgm:cxn modelId="{B911B553-BE29-498E-A8F4-BA07E73F9238}" type="presParOf" srcId="{108BD870-72FA-4F5E-B1D1-377027486C51}" destId="{8D77DD6D-AC7F-4F31-9D7A-267726ECDE53}" srcOrd="0" destOrd="0" presId="urn:microsoft.com/office/officeart/2008/layout/NameandTitleOrganizationalChart"/>
    <dgm:cxn modelId="{7AC77DF0-CA78-462C-8539-B63476EBD410}" type="presParOf" srcId="{8D77DD6D-AC7F-4F31-9D7A-267726ECDE53}" destId="{6B41CE25-869A-4800-A667-4C93C6A34C0E}" srcOrd="0" destOrd="0" presId="urn:microsoft.com/office/officeart/2008/layout/NameandTitleOrganizationalChart"/>
    <dgm:cxn modelId="{4DF6C9EC-50CE-4753-A2F2-6ED90F2D7C7E}" type="presParOf" srcId="{8D77DD6D-AC7F-4F31-9D7A-267726ECDE53}" destId="{683CD43B-8104-4180-B97C-5727F86D168C}" srcOrd="1" destOrd="0" presId="urn:microsoft.com/office/officeart/2008/layout/NameandTitleOrganizationalChart"/>
    <dgm:cxn modelId="{72A88AF2-63DF-43C9-BABD-C99FAD31B488}" type="presParOf" srcId="{8D77DD6D-AC7F-4F31-9D7A-267726ECDE53}" destId="{FB1D3A6F-F507-47C9-9C0B-ED38ACAC4E66}" srcOrd="2" destOrd="0" presId="urn:microsoft.com/office/officeart/2008/layout/NameandTitleOrganizationalChart"/>
    <dgm:cxn modelId="{FA94AC0D-1364-41D7-86C7-F183C44324A0}" type="presParOf" srcId="{108BD870-72FA-4F5E-B1D1-377027486C51}" destId="{23FFE797-C643-4FA0-902C-B4764C17DF24}" srcOrd="1" destOrd="0" presId="urn:microsoft.com/office/officeart/2008/layout/NameandTitleOrganizationalChart"/>
    <dgm:cxn modelId="{F9741002-2A50-4CAF-8DD6-3BB4768717BA}" type="presParOf" srcId="{108BD870-72FA-4F5E-B1D1-377027486C51}" destId="{9592862C-C343-41DC-BDD0-8E08A32EBAC3}" srcOrd="2" destOrd="0" presId="urn:microsoft.com/office/officeart/2008/layout/NameandTitleOrganizationalChart"/>
    <dgm:cxn modelId="{51AA3909-A253-461C-8A66-2BE93CB9BEC3}" type="presParOf" srcId="{F3945190-7A26-44A5-8753-4E763AAC1A33}" destId="{96B729CE-66CE-4C20-B2C4-1EB3BA746093}" srcOrd="2" destOrd="0" presId="urn:microsoft.com/office/officeart/2008/layout/NameandTitleOrganizationalChart"/>
    <dgm:cxn modelId="{7FB756D7-1A5F-420D-A9F4-4B89DFBE53B8}" type="presParOf" srcId="{96B729CE-66CE-4C20-B2C4-1EB3BA746093}" destId="{4C81AD93-529F-43AE-9164-81E0207D0C26}" srcOrd="0" destOrd="0" presId="urn:microsoft.com/office/officeart/2008/layout/NameandTitleOrganizationalChart"/>
    <dgm:cxn modelId="{95D83277-C329-42BD-A536-CB8795D79851}" type="presParOf" srcId="{96B729CE-66CE-4C20-B2C4-1EB3BA746093}" destId="{5D0C1EBA-B245-441E-91B9-F2A0BB068AE6}" srcOrd="1" destOrd="0" presId="urn:microsoft.com/office/officeart/2008/layout/NameandTitleOrganizationalChart"/>
    <dgm:cxn modelId="{E7EEDDE2-A9FC-4C8A-9D31-520E2A465BF6}" type="presParOf" srcId="{5D0C1EBA-B245-441E-91B9-F2A0BB068AE6}" destId="{E27D38EA-9163-495C-BB0B-D1BC14082327}" srcOrd="0" destOrd="0" presId="urn:microsoft.com/office/officeart/2008/layout/NameandTitleOrganizationalChart"/>
    <dgm:cxn modelId="{305027CF-23E4-487E-B0B9-B06491BAA248}" type="presParOf" srcId="{E27D38EA-9163-495C-BB0B-D1BC14082327}" destId="{37FB106B-7DF0-4BAE-A3F4-C3E82A201840}" srcOrd="0" destOrd="0" presId="urn:microsoft.com/office/officeart/2008/layout/NameandTitleOrganizationalChart"/>
    <dgm:cxn modelId="{EE2DC04F-4BC8-4646-B497-A20AEBD645B8}" type="presParOf" srcId="{E27D38EA-9163-495C-BB0B-D1BC14082327}" destId="{9712C119-B891-413E-AABF-3644CC7D8A74}" srcOrd="1" destOrd="0" presId="urn:microsoft.com/office/officeart/2008/layout/NameandTitleOrganizationalChart"/>
    <dgm:cxn modelId="{5D43FE8B-433D-4255-B019-8D7466107D2B}" type="presParOf" srcId="{E27D38EA-9163-495C-BB0B-D1BC14082327}" destId="{F7C30C51-47A8-4C1C-BECC-F62DEC3194DD}" srcOrd="2" destOrd="0" presId="urn:microsoft.com/office/officeart/2008/layout/NameandTitleOrganizationalChart"/>
    <dgm:cxn modelId="{0572B943-2AE7-4C61-9D6B-379DB09C6A69}" type="presParOf" srcId="{5D0C1EBA-B245-441E-91B9-F2A0BB068AE6}" destId="{050B7547-2BF1-4277-9DF9-B006CB87D5B1}" srcOrd="1" destOrd="0" presId="urn:microsoft.com/office/officeart/2008/layout/NameandTitleOrganizationalChart"/>
    <dgm:cxn modelId="{B7D9B7D9-49C8-41B8-A5EC-15C192528159}" type="presParOf" srcId="{5D0C1EBA-B245-441E-91B9-F2A0BB068AE6}" destId="{26249A91-D877-42AE-8938-3B3D9F12A0DC}" srcOrd="2" destOrd="0" presId="urn:microsoft.com/office/officeart/2008/layout/NameandTitleOrganizationalChart"/>
  </dgm:cxnLst>
  <dgm:bg>
    <a:noFill/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1AD93-529F-43AE-9164-81E0207D0C26}">
      <dsp:nvSpPr>
        <dsp:cNvPr id="0" name=""/>
        <dsp:cNvSpPr/>
      </dsp:nvSpPr>
      <dsp:spPr>
        <a:xfrm>
          <a:off x="4000354" y="1082569"/>
          <a:ext cx="748279" cy="1556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8279" y="155644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2A9D7-53DD-41C5-AE79-37BC0EB424A4}">
      <dsp:nvSpPr>
        <dsp:cNvPr id="0" name=""/>
        <dsp:cNvSpPr/>
      </dsp:nvSpPr>
      <dsp:spPr>
        <a:xfrm>
          <a:off x="4000354" y="1082569"/>
          <a:ext cx="1802158" cy="3059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2876"/>
              </a:lnTo>
              <a:lnTo>
                <a:pt x="1802158" y="2842876"/>
              </a:lnTo>
              <a:lnTo>
                <a:pt x="1802158" y="305928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DBFED-BE63-470F-B691-18500ACE876E}">
      <dsp:nvSpPr>
        <dsp:cNvPr id="0" name=""/>
        <dsp:cNvSpPr/>
      </dsp:nvSpPr>
      <dsp:spPr>
        <a:xfrm>
          <a:off x="3819312" y="1082569"/>
          <a:ext cx="181041" cy="3059287"/>
        </a:xfrm>
        <a:custGeom>
          <a:avLst/>
          <a:gdLst/>
          <a:ahLst/>
          <a:cxnLst/>
          <a:rect l="0" t="0" r="0" b="0"/>
          <a:pathLst>
            <a:path>
              <a:moveTo>
                <a:pt x="181041" y="0"/>
              </a:moveTo>
              <a:lnTo>
                <a:pt x="181041" y="2842876"/>
              </a:lnTo>
              <a:lnTo>
                <a:pt x="0" y="2842876"/>
              </a:lnTo>
              <a:lnTo>
                <a:pt x="0" y="305928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AF46D-3A24-44B7-98DB-19EE5603DF70}">
      <dsp:nvSpPr>
        <dsp:cNvPr id="0" name=""/>
        <dsp:cNvSpPr/>
      </dsp:nvSpPr>
      <dsp:spPr>
        <a:xfrm>
          <a:off x="1718330" y="1082569"/>
          <a:ext cx="2282023" cy="3059287"/>
        </a:xfrm>
        <a:custGeom>
          <a:avLst/>
          <a:gdLst/>
          <a:ahLst/>
          <a:cxnLst/>
          <a:rect l="0" t="0" r="0" b="0"/>
          <a:pathLst>
            <a:path>
              <a:moveTo>
                <a:pt x="2282023" y="0"/>
              </a:moveTo>
              <a:lnTo>
                <a:pt x="2282023" y="2842876"/>
              </a:lnTo>
              <a:lnTo>
                <a:pt x="0" y="2842876"/>
              </a:lnTo>
              <a:lnTo>
                <a:pt x="0" y="305928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950C3-FC32-41B0-98D0-DBB9173BDD4C}">
      <dsp:nvSpPr>
        <dsp:cNvPr id="0" name=""/>
        <dsp:cNvSpPr/>
      </dsp:nvSpPr>
      <dsp:spPr>
        <a:xfrm>
          <a:off x="6846705" y="3729804"/>
          <a:ext cx="1642910" cy="6700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08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6705" y="3729804"/>
        <a:ext cx="1642910" cy="670074"/>
      </dsp:txXfrm>
    </dsp:sp>
    <dsp:sp modelId="{5856C0FE-5912-4D06-821A-763111586432}">
      <dsp:nvSpPr>
        <dsp:cNvPr id="0" name=""/>
        <dsp:cNvSpPr/>
      </dsp:nvSpPr>
      <dsp:spPr>
        <a:xfrm>
          <a:off x="6917719" y="4504933"/>
          <a:ext cx="1612206" cy="309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17 506,2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7719" y="4504933"/>
        <a:ext cx="1612206" cy="309158"/>
      </dsp:txXfrm>
    </dsp:sp>
    <dsp:sp modelId="{CBF4062B-2DED-4EC2-8601-24FD490FEA0B}">
      <dsp:nvSpPr>
        <dsp:cNvPr id="0" name=""/>
        <dsp:cNvSpPr/>
      </dsp:nvSpPr>
      <dsp:spPr>
        <a:xfrm>
          <a:off x="1516356" y="0"/>
          <a:ext cx="4967996" cy="10825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08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dirty="0" smtClean="0"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 поступления из бюджетов поселений</a:t>
          </a:r>
          <a:endParaRPr lang="ru-RU" sz="25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243902" y="158539"/>
        <a:ext cx="3512904" cy="765491"/>
      </dsp:txXfrm>
    </dsp:sp>
    <dsp:sp modelId="{30ACCF20-27D3-4956-9235-0AC2F1A615CE}">
      <dsp:nvSpPr>
        <dsp:cNvPr id="0" name=""/>
        <dsp:cNvSpPr/>
      </dsp:nvSpPr>
      <dsp:spPr>
        <a:xfrm>
          <a:off x="6051247" y="2783"/>
          <a:ext cx="2519411" cy="1429742"/>
        </a:xfrm>
        <a:prstGeom prst="left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latin typeface="Tahoma" pitchFamily="34" charset="0"/>
              <a:cs typeface="Times New Roman" pitchFamily="18" charset="0"/>
            </a:rPr>
            <a:t>3 333,9</a:t>
          </a:r>
          <a:endParaRPr lang="ru-RU" sz="2400" b="1" i="0" kern="1200" baseline="0" dirty="0">
            <a:latin typeface="Tahoma" pitchFamily="34" charset="0"/>
            <a:cs typeface="Times New Roman" pitchFamily="18" charset="0"/>
          </a:endParaRPr>
        </a:p>
      </dsp:txBody>
      <dsp:txXfrm>
        <a:off x="6408683" y="360219"/>
        <a:ext cx="2161975" cy="714871"/>
      </dsp:txXfrm>
    </dsp:sp>
    <dsp:sp modelId="{59816381-424F-479C-82FF-CDD16BF81213}">
      <dsp:nvSpPr>
        <dsp:cNvPr id="0" name=""/>
        <dsp:cNvSpPr/>
      </dsp:nvSpPr>
      <dsp:spPr>
        <a:xfrm>
          <a:off x="822660" y="4141856"/>
          <a:ext cx="1791340" cy="5999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08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smtClean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822660" y="4141856"/>
        <a:ext cx="1791340" cy="599947"/>
      </dsp:txXfrm>
    </dsp:sp>
    <dsp:sp modelId="{F4822B4D-F6E0-470C-AF29-61308333CE7C}">
      <dsp:nvSpPr>
        <dsp:cNvPr id="0" name=""/>
        <dsp:cNvSpPr/>
      </dsp:nvSpPr>
      <dsp:spPr>
        <a:xfrm>
          <a:off x="864221" y="4898750"/>
          <a:ext cx="1612206" cy="309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23 009,0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4221" y="4898750"/>
        <a:ext cx="1612206" cy="309158"/>
      </dsp:txXfrm>
    </dsp:sp>
    <dsp:sp modelId="{CFC4F7E7-44AC-4831-9A1C-FDC9B7AE0141}">
      <dsp:nvSpPr>
        <dsp:cNvPr id="0" name=""/>
        <dsp:cNvSpPr/>
      </dsp:nvSpPr>
      <dsp:spPr>
        <a:xfrm>
          <a:off x="3029089" y="4141856"/>
          <a:ext cx="1580445" cy="684032"/>
        </a:xfrm>
        <a:prstGeom prst="rect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08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smtClean="0">
              <a:latin typeface="Times New Roman" pitchFamily="18" charset="0"/>
              <a:cs typeface="Times New Roman" pitchFamily="18" charset="0"/>
            </a:rPr>
            <a:t>Субсидии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3029089" y="4141856"/>
        <a:ext cx="1580445" cy="684032"/>
      </dsp:txXfrm>
    </dsp:sp>
    <dsp:sp modelId="{BFF38B16-94CE-4BD1-BCF1-75B8A75A3C83}">
      <dsp:nvSpPr>
        <dsp:cNvPr id="0" name=""/>
        <dsp:cNvSpPr/>
      </dsp:nvSpPr>
      <dsp:spPr>
        <a:xfrm>
          <a:off x="2807756" y="4915081"/>
          <a:ext cx="1612206" cy="34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dirty="0" smtClean="0">
              <a:latin typeface="Times New Roman" pitchFamily="18" charset="0"/>
              <a:cs typeface="Times New Roman" pitchFamily="18" charset="0"/>
            </a:rPr>
            <a:t>150 246,0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807756" y="4915081"/>
        <a:ext cx="1612206" cy="347800"/>
      </dsp:txXfrm>
    </dsp:sp>
    <dsp:sp modelId="{6B41CE25-869A-4800-A667-4C93C6A34C0E}">
      <dsp:nvSpPr>
        <dsp:cNvPr id="0" name=""/>
        <dsp:cNvSpPr/>
      </dsp:nvSpPr>
      <dsp:spPr>
        <a:xfrm>
          <a:off x="5015030" y="4141856"/>
          <a:ext cx="1574964" cy="676520"/>
        </a:xfrm>
        <a:prstGeom prst="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08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5015030" y="4141856"/>
        <a:ext cx="1574964" cy="676520"/>
      </dsp:txXfrm>
    </dsp:sp>
    <dsp:sp modelId="{683CD43B-8104-4180-B97C-5727F86D168C}">
      <dsp:nvSpPr>
        <dsp:cNvPr id="0" name=""/>
        <dsp:cNvSpPr/>
      </dsp:nvSpPr>
      <dsp:spPr>
        <a:xfrm>
          <a:off x="4774620" y="4940622"/>
          <a:ext cx="1612206" cy="309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926 917,8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774620" y="4940622"/>
        <a:ext cx="1612206" cy="309158"/>
      </dsp:txXfrm>
    </dsp:sp>
    <dsp:sp modelId="{37FB106B-7DF0-4BAE-A3F4-C3E82A201840}">
      <dsp:nvSpPr>
        <dsp:cNvPr id="0" name=""/>
        <dsp:cNvSpPr/>
      </dsp:nvSpPr>
      <dsp:spPr>
        <a:xfrm>
          <a:off x="831097" y="1878015"/>
          <a:ext cx="3917536" cy="15219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08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smtClean="0">
              <a:latin typeface="Times New Roman" pitchFamily="18" charset="0"/>
              <a:cs typeface="Times New Roman" pitchFamily="18" charset="0"/>
            </a:rPr>
            <a:t>Безвозмездные поступления из областного бюджета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404807" y="2100906"/>
        <a:ext cx="2770116" cy="1076216"/>
      </dsp:txXfrm>
    </dsp:sp>
    <dsp:sp modelId="{9712C119-B891-413E-AABF-3644CC7D8A74}">
      <dsp:nvSpPr>
        <dsp:cNvPr id="0" name=""/>
        <dsp:cNvSpPr/>
      </dsp:nvSpPr>
      <dsp:spPr>
        <a:xfrm>
          <a:off x="4504162" y="1430335"/>
          <a:ext cx="2595055" cy="1670951"/>
        </a:xfrm>
        <a:prstGeom prst="left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latin typeface="Tahoma" pitchFamily="34" charset="0"/>
              <a:cs typeface="Times New Roman" pitchFamily="18" charset="0"/>
            </a:rPr>
            <a:t>1 117 679,0</a:t>
          </a:r>
          <a:endParaRPr lang="ru-RU" sz="2400" b="1" i="0" kern="1200" baseline="0" dirty="0">
            <a:latin typeface="Tahoma" pitchFamily="34" charset="0"/>
            <a:cs typeface="Times New Roman" pitchFamily="18" charset="0"/>
          </a:endParaRPr>
        </a:p>
      </dsp:txBody>
      <dsp:txXfrm>
        <a:off x="4921900" y="1848073"/>
        <a:ext cx="2177317" cy="835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0.17501</cdr:x>
      <cdr:y>0.3596</cdr:y>
    </cdr:from>
    <cdr:to>
      <cdr:x>0.44169</cdr:x>
      <cdr:y>0.65397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12220" y="2149307"/>
          <a:ext cx="2304318" cy="1759456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ts val="2200"/>
            </a:lnSpc>
          </a:pPr>
          <a:endParaRPr lang="ru-RU" sz="2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lnSpc>
              <a:spcPts val="2200"/>
            </a:lnSpc>
          </a:pP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1 765 611,6</a:t>
          </a:r>
        </a:p>
        <a:p xmlns:a="http://schemas.openxmlformats.org/drawingml/2006/main">
          <a:pPr algn="ctr">
            <a:lnSpc>
              <a:spcPts val="1900"/>
            </a:lnSpc>
          </a:pP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1 474 156,7</a:t>
          </a:r>
        </a:p>
        <a:p xmlns:a="http://schemas.openxmlformats.org/drawingml/2006/main">
          <a:pPr algn="ctr">
            <a:lnSpc>
              <a:spcPts val="1900"/>
            </a:lnSpc>
          </a:pP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соц.сферы </a:t>
          </a:r>
        </a:p>
        <a:p xmlns:a="http://schemas.openxmlformats.org/drawingml/2006/main">
          <a:pPr algn="ctr">
            <a:lnSpc>
              <a:spcPts val="2900"/>
            </a:lnSpc>
          </a:pP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0.31304</cdr:x>
      <cdr:y>0.08702</cdr:y>
    </cdr:from>
    <cdr:to>
      <cdr:x>0.42347</cdr:x>
      <cdr:y>0.24489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0.45217</cdr:x>
      <cdr:y>0.19891</cdr:y>
    </cdr:from>
    <cdr:to>
      <cdr:x>0.5626</cdr:x>
      <cdr:y>0.35678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44416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0.1913</cdr:x>
      <cdr:y>0.13675</cdr:y>
    </cdr:from>
    <cdr:to>
      <cdr:x>0.30173</cdr:x>
      <cdr:y>0.33191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84176" y="792088"/>
          <a:ext cx="91440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0.39374</cdr:x>
      <cdr:y>0.14531</cdr:y>
    </cdr:from>
    <cdr:to>
      <cdr:x>0.44887</cdr:x>
      <cdr:y>0.30318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18234996" flipV="1">
          <a:off x="3031570" y="1070597"/>
          <a:ext cx="914400" cy="456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0.54249</cdr:x>
      <cdr:y>0.06586</cdr:y>
    </cdr:from>
    <cdr:to>
      <cdr:x>0.6536</cdr:x>
      <cdr:y>0.27493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4496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0.28437</cdr:x>
      <cdr:y>0.14714</cdr:y>
    </cdr:from>
    <cdr:to>
      <cdr:x>0.39548</cdr:x>
      <cdr:y>0.35622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72575" y="651709"/>
          <a:ext cx="887932" cy="92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0.58624</cdr:x>
      <cdr:y>0.04939</cdr:y>
    </cdr:from>
    <cdr:to>
      <cdr:x>0.69735</cdr:x>
      <cdr:y>0.25847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0.26226</cdr:x>
      <cdr:y>0.13685</cdr:y>
    </cdr:from>
    <cdr:to>
      <cdr:x>0.41976</cdr:x>
      <cdr:y>0.34592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95877" y="606136"/>
          <a:ext cx="1258657" cy="925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0.14883</cdr:x>
      <cdr:y>0.47143</cdr:y>
    </cdr:from>
    <cdr:to>
      <cdr:x>0.20444</cdr:x>
      <cdr:y>0.66555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296839" y="2376165"/>
          <a:ext cx="484632" cy="97840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0.49837</cdr:x>
      <cdr:y>0.38659</cdr:y>
    </cdr:from>
    <cdr:to>
      <cdr:x>0.55622</cdr:x>
      <cdr:y>0.57231</cdr:y>
    </cdr:to>
    <cdr:sp macro="" textlink="">
      <cdr:nvSpPr>
        <cdr:cNvPr id="7" name="Стрелка вниз 6"/>
        <cdr:cNvSpPr/>
      </cdr:nvSpPr>
      <cdr:spPr>
        <a:xfrm xmlns:a="http://schemas.openxmlformats.org/drawingml/2006/main">
          <a:off x="4342701" y="1948510"/>
          <a:ext cx="504056" cy="93610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0.63222</cdr:x>
      <cdr:y>0.63889</cdr:y>
    </cdr:from>
    <cdr:to>
      <cdr:x>0.9958</cdr:x>
      <cdr:y>0.988</cdr:y>
    </cdr:to>
    <cdr:pic>
      <cdr:nvPicPr>
        <cdr:cNvPr id="9" name="Рисунок 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509022" y="3312368"/>
          <a:ext cx="3168168" cy="180998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B43D50-1430-441B-8978-2C4C0A56C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72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E59BB-90A8-431E-B010-BA19BD938DFA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C127E28-ABE9-4DFF-80D1-8D36DCCCD44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282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6310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84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1637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485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3881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D55DF-B122-49BB-A24E-B9631DFA8285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53A97-247C-4C56-93A4-0C01F936F0D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3760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6EDE0-9693-4014-A23E-43957911378A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3985B-2767-4709-8F95-1A44307FD40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6842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54DC1-4B70-4B48-89EB-9D353B4C3463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C607-AF35-4481-9350-8638AFA67EF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6573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00694-F398-44FC-8790-5673AC51DA73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5CF3802-DA42-4F9B-8EF1-F62772571AC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10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30B08-222B-431B-BDD5-00675B8AA4EF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CBD9D19-44E1-4178-A7AA-4D9CAF496BB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4169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67390-24F7-4899-9231-7400CE6FEC06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E6ED104-49D7-487F-A9CE-04BB3BF470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207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A6319-00A7-474C-9353-6CE3C1F7611A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78780-9746-4478-BA39-181D3A780E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547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3B6F6C-5EE9-43C2-BA01-B99BEB360C90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9BA33-7FAA-4A64-A635-BE5B5C2C6E3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1878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79B2-ADC2-4F11-9262-09635D8EC5E0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4EF78-635D-4493-9A93-EF40851D00B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585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B6F32-4E18-40F7-B47F-47887211345E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0224B98-DFBE-467C-B5BA-4C177A538C0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5606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20.04.2021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152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5" r:id="rId1"/>
    <p:sldLayoutId id="2147486556" r:id="rId2"/>
    <p:sldLayoutId id="2147486557" r:id="rId3"/>
    <p:sldLayoutId id="2147486558" r:id="rId4"/>
    <p:sldLayoutId id="2147486559" r:id="rId5"/>
    <p:sldLayoutId id="2147486560" r:id="rId6"/>
    <p:sldLayoutId id="2147486561" r:id="rId7"/>
    <p:sldLayoutId id="2147486562" r:id="rId8"/>
    <p:sldLayoutId id="2147486563" r:id="rId9"/>
    <p:sldLayoutId id="2147486564" r:id="rId10"/>
    <p:sldLayoutId id="2147486565" r:id="rId11"/>
    <p:sldLayoutId id="2147486566" r:id="rId12"/>
    <p:sldLayoutId id="2147486567" r:id="rId13"/>
    <p:sldLayoutId id="2147486568" r:id="rId14"/>
    <p:sldLayoutId id="2147486569" r:id="rId15"/>
    <p:sldLayoutId id="21474865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132762" cy="5688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исполнении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Шелеховского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en-US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utoShape 5"/>
          <p:cNvSpPr>
            <a:spLocks noChangeArrowheads="1"/>
          </p:cNvSpPr>
          <p:nvPr/>
        </p:nvSpPr>
        <p:spPr bwMode="auto">
          <a:xfrm>
            <a:off x="179512" y="188640"/>
            <a:ext cx="8820000" cy="647886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400 w 21600"/>
              <a:gd name="T25" fmla="*/ 5400 h 21600"/>
              <a:gd name="T26" fmla="*/ 16200 w 21600"/>
              <a:gd name="T27" fmla="*/ 162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lnTo>
                  <a:pt x="5400" y="5400"/>
                </a:ln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600000" scaled="0"/>
            <a:tileRect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8ECB3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 sz="4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7" y="116632"/>
            <a:ext cx="884618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180" y="381082"/>
            <a:ext cx="791844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Шелеховского района за 2020 год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Межбюджетные трансферты бюджетам поселений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</a:rPr>
              <a:t>Шелеховского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 района в 2019-2020 годах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тыс. рублей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742780"/>
              </p:ext>
            </p:extLst>
          </p:nvPr>
        </p:nvGraphicFramePr>
        <p:xfrm>
          <a:off x="1885315" y="1823085"/>
          <a:ext cx="6598920" cy="3851910"/>
        </p:xfrm>
        <a:graphic>
          <a:graphicData uri="http://schemas.openxmlformats.org/drawingml/2006/table">
            <a:tbl>
              <a:tblPr/>
              <a:tblGrid>
                <a:gridCol w="1360170">
                  <a:extLst>
                    <a:ext uri="{9D8B030D-6E8A-4147-A177-3AD203B41FA5}">
                      <a16:colId xmlns:a16="http://schemas.microsoft.com/office/drawing/2014/main" val="2487085434"/>
                    </a:ext>
                  </a:extLst>
                </a:gridCol>
                <a:gridCol w="750451">
                  <a:extLst>
                    <a:ext uri="{9D8B030D-6E8A-4147-A177-3AD203B41FA5}">
                      <a16:colId xmlns:a16="http://schemas.microsoft.com/office/drawing/2014/main" val="1428895131"/>
                    </a:ext>
                  </a:extLst>
                </a:gridCol>
                <a:gridCol w="697349">
                  <a:extLst>
                    <a:ext uri="{9D8B030D-6E8A-4147-A177-3AD203B41FA5}">
                      <a16:colId xmlns:a16="http://schemas.microsoft.com/office/drawing/2014/main" val="349784719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15759544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76908757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193930717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164181475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03931719"/>
                    </a:ext>
                  </a:extLst>
                </a:gridCol>
              </a:tblGrid>
              <a:tr h="7429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2020/ 2019,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0876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вырав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уровня БО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 на поддержку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 по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СБ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вырав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уровня БО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 на поддержку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 по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93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Шелеховское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1 990,3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3 256,3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5 246,6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5 875,3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5 555,5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11 430,8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55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Большелугское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10 814,9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3 401,7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14 216,6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7 454,4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1 144,0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8 598,4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495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Баклашинское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22 476,2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2 067,1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24 543,3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18 180,8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3 424,6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21 605,4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137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Олхинское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12 838,6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13 721,7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9 219,6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3 221,3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12 440,9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247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Подкаменское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5 375,1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3 537,4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8 912,5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5 588,3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1 768,1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7 356,4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474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Шаманское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6 990,3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3 367,7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10 358,0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5 855,0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4 785,6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10 640,6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327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60 485,4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16 513,3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76 998,7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52 173,4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19 899,1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72 072,5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46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30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52525"/>
          </a:xfrm>
          <a:solidFill>
            <a:schemeClr val="accent4">
              <a:lumMod val="40000"/>
              <a:lumOff val="60000"/>
              <a:alpha val="98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/>
              <a:t>Исполнение расходной части бюджета в 2020 году по направлениям экономического содержания, млн.руб.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502076"/>
              </p:ext>
            </p:extLst>
          </p:nvPr>
        </p:nvGraphicFramePr>
        <p:xfrm>
          <a:off x="179388" y="1412875"/>
          <a:ext cx="8785225" cy="525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720080"/>
          </a:xfrm>
          <a:gradFill>
            <a:gsLst>
              <a:gs pos="13000">
                <a:schemeClr val="accent6">
                  <a:lumMod val="40000"/>
                  <a:lumOff val="60000"/>
                </a:schemeClr>
              </a:gs>
              <a:gs pos="13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исполнение муниципальных программ за 2020 год, тыс.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259621"/>
              </p:ext>
            </p:extLst>
          </p:nvPr>
        </p:nvGraphicFramePr>
        <p:xfrm>
          <a:off x="256348" y="836712"/>
          <a:ext cx="8856661" cy="547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26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сферы образования на территории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1 296 693,2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1 270 970,4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молодежной среды на территории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2 852,5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2 852,4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сферы культуры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104 165,1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102 596,6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меры поддержки  для отдельных  категорий граждан Шелеховского района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2 779,3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2 685,8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системы спортивной подготовки в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Шелеховском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67 921,8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63 561,4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79684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комплексных мер безопасности на территории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20 893,7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20 288,5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механизмов управления развитием Шелеховского района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226 715,5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226 289,6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механизмов управления муниципальным имуществом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31 305,6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30 199,9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72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коммунальной инфраструктуры и экологии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52 763,1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36 334,6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В РАМКАХ МУНИЦИПАЛЬНЫХ ПРОГРАММ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1 806 089,8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1 755 779,2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97,2 %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1152525"/>
          </a:xfr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/>
              <a:t>Динамика кредиторской задолженности и муниципального долга, в  тыс. рублей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529974"/>
              </p:ext>
            </p:extLst>
          </p:nvPr>
        </p:nvGraphicFramePr>
        <p:xfrm>
          <a:off x="215106" y="1484784"/>
          <a:ext cx="87137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3" name="TextBox 4"/>
          <p:cNvSpPr txBox="1">
            <a:spLocks noChangeArrowheads="1"/>
          </p:cNvSpPr>
          <p:nvPr/>
        </p:nvSpPr>
        <p:spPr bwMode="auto">
          <a:xfrm flipH="1">
            <a:off x="4283968" y="2635250"/>
            <a:ext cx="1152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948,9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7977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Шелеховского района за 2020 год тыс. рублей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3537976"/>
              </p:ext>
            </p:extLst>
          </p:nvPr>
        </p:nvGraphicFramePr>
        <p:xfrm>
          <a:off x="179388" y="1392238"/>
          <a:ext cx="8713092" cy="520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9641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65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1 763 904,9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1 750 540,7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386">
                <a:tc>
                  <a:txBody>
                    <a:bodyPr/>
                    <a:lstStyle/>
                    <a:p>
                      <a:r>
                        <a:rPr lang="ru-RU" sz="2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2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630 400,1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634 838,2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100,7 %</a:t>
                      </a:r>
                      <a:endParaRPr lang="ru-RU" sz="2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386">
                <a:tc>
                  <a:txBody>
                    <a:bodyPr/>
                    <a:lstStyle/>
                    <a:p>
                      <a:r>
                        <a:rPr lang="ru-RU" sz="2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r>
                        <a:rPr lang="ru-RU" sz="2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2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1 133 504,8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115 702,5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r>
                        <a:rPr lang="ru-RU" sz="2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76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1 816 302,5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1 765 611,6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97,2 %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27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(профицит)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52 397,5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15 070,9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8785225" cy="64801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 anchor="ctr" anchorCtr="1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</a:t>
            </a:r>
            <a:r>
              <a:rPr lang="ru-RU" sz="7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за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649"/>
            <a:ext cx="8188325" cy="72008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Основные параметры исполнения доходной части бюджета Шелеховского района за 2020 год, тыс. рублей</a:t>
            </a:r>
            <a:r>
              <a:rPr lang="ru-RU" sz="27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7000952"/>
              </p:ext>
            </p:extLst>
          </p:nvPr>
        </p:nvGraphicFramePr>
        <p:xfrm>
          <a:off x="250824" y="1124744"/>
          <a:ext cx="8642352" cy="5395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2169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117">
                <a:tc>
                  <a:txBody>
                    <a:bodyPr/>
                    <a:lstStyle/>
                    <a:p>
                      <a:r>
                        <a:rPr lang="ru-RU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всего,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1 763 904,9</a:t>
                      </a:r>
                      <a:endParaRPr lang="ru-RU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1 750 540,7</a:t>
                      </a:r>
                      <a:endParaRPr lang="ru-RU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630 400,1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634 838,2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483 919,4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487 338,3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</a:t>
                      </a:r>
                    </a:p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146 480,7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147 499,9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472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1 133 504,8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1 115 702,5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9"/>
            <a:ext cx="8259762" cy="504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исполнения доходной части бюджета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Шелеховского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за 2019-2020 годы, тыс. рублей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5912085"/>
              </p:ext>
            </p:extLst>
          </p:nvPr>
        </p:nvGraphicFramePr>
        <p:xfrm>
          <a:off x="250825" y="836713"/>
          <a:ext cx="8642350" cy="589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5495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2020/2019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7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1 648 543,5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1 750 540,7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106,2%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+ 101 997,2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 </a:t>
                      </a:r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585 171,0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634 838,2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108,5%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+ 49 667,2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1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417 489,9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487 338,3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116,7%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+ 69 848,4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249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167 681,1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147 499,9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88,0%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- 20 181,2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</a:p>
                    <a:p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1 063 372,5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1 115 702,5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104,9%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+ 52</a:t>
                      </a:r>
                      <a:r>
                        <a:rPr lang="ru-RU" sz="2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330,0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Шелеховского района за 2020 год, в процентах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188327"/>
              </p:ext>
            </p:extLst>
          </p:nvPr>
        </p:nvGraphicFramePr>
        <p:xfrm>
          <a:off x="323850" y="1196975"/>
          <a:ext cx="84963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6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бюджета Шелеховского района за 2020 год, в 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579676"/>
              </p:ext>
            </p:extLst>
          </p:nvPr>
        </p:nvGraphicFramePr>
        <p:xfrm>
          <a:off x="323850" y="1196975"/>
          <a:ext cx="84963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2">
                <a:lumMod val="40000"/>
                <a:lumOff val="60000"/>
              </a:schemeClr>
            </a:gs>
            <a:gs pos="68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 rot="10800000">
            <a:off x="6031561" y="5170834"/>
            <a:ext cx="1512168" cy="252029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79388" y="116632"/>
            <a:ext cx="8840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</a:p>
          <a:p>
            <a:pPr algn="ctr" eaLnBrk="1" hangingPunct="1"/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600" b="1" i="1" dirty="0" smtClean="0">
                <a:latin typeface="Times New Roman" pitchFamily="18" charset="0"/>
                <a:cs typeface="Times New Roman" pitchFamily="18" charset="0"/>
              </a:rPr>
              <a:t>айона (из других бюджетов бюджетной системы) </a:t>
            </a: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i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году,  в тыс. рублей</a:t>
            </a:r>
            <a:endParaRPr lang="ru-RU" altLang="ru-RU" sz="16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88197442"/>
              </p:ext>
            </p:extLst>
          </p:nvPr>
        </p:nvGraphicFramePr>
        <p:xfrm>
          <a:off x="179388" y="1194545"/>
          <a:ext cx="8570659" cy="547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408143"/>
              </p:ext>
            </p:extLst>
          </p:nvPr>
        </p:nvGraphicFramePr>
        <p:xfrm>
          <a:off x="3059113" y="188913"/>
          <a:ext cx="5913437" cy="6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67519"/>
            <a:ext cx="3168650" cy="59229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целом увеличение расходов в 2020 году составило 5,7% или 95,2 тыс. рублей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2019 год – 1 670 433,4 тыс. рублей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2020 год –  1 765 611,6 тыс. рублей</a:t>
            </a:r>
          </a:p>
          <a:p>
            <a:pPr eaLnBrk="1" hangingPunct="1">
              <a:spcBef>
                <a:spcPct val="0"/>
              </a:spcBef>
            </a:pP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228958"/>
              </p:ext>
            </p:extLst>
          </p:nvPr>
        </p:nvGraphicFramePr>
        <p:xfrm>
          <a:off x="395288" y="620713"/>
          <a:ext cx="8640762" cy="597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07950" y="15875"/>
            <a:ext cx="892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Структура расходов бюджета Шелеховского района в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719137"/>
          </a:xfrm>
          <a:gradFill rotWithShape="0">
            <a:gsLst>
              <a:gs pos="0">
                <a:srgbClr val="8488C4"/>
              </a:gs>
              <a:gs pos="14999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/>
          </a:gradFill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/>
              <a:t>Расходы бюджета в 2019-2020 годах,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523232"/>
              </p:ext>
            </p:extLst>
          </p:nvPr>
        </p:nvGraphicFramePr>
        <p:xfrm>
          <a:off x="107950" y="836613"/>
          <a:ext cx="8928100" cy="5872161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363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096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2020/2019,%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4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 вопросы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154 030,6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155 811,3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101,2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6 282,9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8 726,0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138,9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3 773,9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13 984,6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370,6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7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31 188,9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37 552,0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120,4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окружающей среды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1 509,3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 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1 294 274,1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1 334 171,5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103,1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32 961,8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36 616,5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111,1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5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политика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37 546,3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39 802,3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культура и спорт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28 557,9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63 566,4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222,6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3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массовой информации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3 300,0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3 300,0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59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мун. долга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94,4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4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76 998,7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72 072,5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704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1 670 433,4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1 765 611,6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105,7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13892</TotalTime>
  <Words>752</Words>
  <Application>Microsoft Office PowerPoint</Application>
  <PresentationFormat>Экран (4:3)</PresentationFormat>
  <Paragraphs>317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Albertus Medium</vt:lpstr>
      <vt:lpstr>Arial</vt:lpstr>
      <vt:lpstr>Calibri</vt:lpstr>
      <vt:lpstr>Century Gothic</vt:lpstr>
      <vt:lpstr>CG Omega</vt:lpstr>
      <vt:lpstr>Monotype Corsiva</vt:lpstr>
      <vt:lpstr>Tahoma</vt:lpstr>
      <vt:lpstr>Times New Roman</vt:lpstr>
      <vt:lpstr>Wingdings</vt:lpstr>
      <vt:lpstr>Wingdings 3</vt:lpstr>
      <vt:lpstr>Легкий дым</vt:lpstr>
      <vt:lpstr>Отчет об  исполнении  бюджета  Шелеховского  района за 2019 год</vt:lpstr>
      <vt:lpstr>  Основные параметры исполнения доходной части бюджета Шелеховского района за 2020 год, тыс. рублей </vt:lpstr>
      <vt:lpstr>Динамика исполнения доходной части бюджета Шелеховского района за 2019-2020 годы, тыс. рублей   </vt:lpstr>
      <vt:lpstr>Структура доходов бюджета Шелеховского района за 2020 год, в процентах</vt:lpstr>
      <vt:lpstr>Налоговые и неналоговые доходы бюджета Шелеховского района за 2020 год, в тыс. рублей</vt:lpstr>
      <vt:lpstr>Презентация PowerPoint</vt:lpstr>
      <vt:lpstr>Презентация PowerPoint</vt:lpstr>
      <vt:lpstr>Презентация PowerPoint</vt:lpstr>
      <vt:lpstr>Расходы бюджета в 2019-2020 годах, тыс. руб.</vt:lpstr>
      <vt:lpstr>Межбюджетные трансферты бюджетам поселений Шелеховского района в 2019-2020 годах тыс. рублей </vt:lpstr>
      <vt:lpstr> Исполнение расходной части бюджета в 2020 году по направлениям экономического содержания, млн.руб.</vt:lpstr>
      <vt:lpstr>Расходы на исполнение муниципальных программ за 2020 год, тыс. руб.</vt:lpstr>
      <vt:lpstr>Динамика кредиторской задолженности и муниципального долга, в  тыс. рублей</vt:lpstr>
      <vt:lpstr>Основные параметры бюджета Шелеховского района за 2020 год тыс. рублей</vt:lpstr>
      <vt:lpstr>Презентация PowerPoint</vt:lpstr>
    </vt:vector>
  </TitlesOfParts>
  <Company>RIA Novosti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Иванова Ольга Анатольевна</cp:lastModifiedBy>
  <cp:revision>1083</cp:revision>
  <cp:lastPrinted>2020-05-07T06:58:53Z</cp:lastPrinted>
  <dcterms:created xsi:type="dcterms:W3CDTF">2006-07-06T13:04:56Z</dcterms:created>
  <dcterms:modified xsi:type="dcterms:W3CDTF">2021-04-20T07:05:10Z</dcterms:modified>
  <cp:contentStatus/>
</cp:coreProperties>
</file>