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1"/>
  </p:handoutMasterIdLst>
  <p:sldIdLst>
    <p:sldId id="256" r:id="rId2"/>
    <p:sldId id="429" r:id="rId3"/>
    <p:sldId id="430" r:id="rId4"/>
    <p:sldId id="431" r:id="rId5"/>
    <p:sldId id="432" r:id="rId6"/>
    <p:sldId id="271" r:id="rId7"/>
    <p:sldId id="433" r:id="rId8"/>
    <p:sldId id="434" r:id="rId9"/>
    <p:sldId id="272" r:id="rId10"/>
    <p:sldId id="435" r:id="rId11"/>
    <p:sldId id="436" r:id="rId12"/>
    <p:sldId id="437" r:id="rId13"/>
    <p:sldId id="438" r:id="rId14"/>
    <p:sldId id="387" r:id="rId15"/>
    <p:sldId id="439" r:id="rId16"/>
    <p:sldId id="440" r:id="rId17"/>
    <p:sldId id="441" r:id="rId18"/>
    <p:sldId id="442" r:id="rId19"/>
    <p:sldId id="444" r:id="rId20"/>
    <p:sldId id="443" r:id="rId21"/>
    <p:sldId id="376" r:id="rId22"/>
    <p:sldId id="445" r:id="rId23"/>
    <p:sldId id="446" r:id="rId24"/>
    <p:sldId id="447" r:id="rId25"/>
    <p:sldId id="448" r:id="rId26"/>
    <p:sldId id="449" r:id="rId27"/>
    <p:sldId id="451" r:id="rId28"/>
    <p:sldId id="450" r:id="rId29"/>
    <p:sldId id="452" r:id="rId30"/>
    <p:sldId id="453" r:id="rId31"/>
    <p:sldId id="454" r:id="rId32"/>
    <p:sldId id="455" r:id="rId33"/>
    <p:sldId id="457" r:id="rId34"/>
    <p:sldId id="458" r:id="rId35"/>
    <p:sldId id="459" r:id="rId36"/>
    <p:sldId id="462" r:id="rId37"/>
    <p:sldId id="460" r:id="rId38"/>
    <p:sldId id="463" r:id="rId39"/>
    <p:sldId id="464" r:id="rId40"/>
    <p:sldId id="465" r:id="rId41"/>
    <p:sldId id="467" r:id="rId42"/>
    <p:sldId id="468" r:id="rId43"/>
    <p:sldId id="469" r:id="rId44"/>
    <p:sldId id="466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505" r:id="rId57"/>
    <p:sldId id="481" r:id="rId58"/>
    <p:sldId id="482" r:id="rId59"/>
    <p:sldId id="484" r:id="rId60"/>
    <p:sldId id="483" r:id="rId61"/>
    <p:sldId id="486" r:id="rId62"/>
    <p:sldId id="485" r:id="rId63"/>
    <p:sldId id="487" r:id="rId64"/>
    <p:sldId id="488" r:id="rId65"/>
    <p:sldId id="489" r:id="rId66"/>
    <p:sldId id="490" r:id="rId67"/>
    <p:sldId id="491" r:id="rId68"/>
    <p:sldId id="492" r:id="rId69"/>
    <p:sldId id="493" r:id="rId70"/>
    <p:sldId id="496" r:id="rId71"/>
    <p:sldId id="497" r:id="rId72"/>
    <p:sldId id="498" r:id="rId73"/>
    <p:sldId id="506" r:id="rId74"/>
    <p:sldId id="500" r:id="rId75"/>
    <p:sldId id="501" r:id="rId76"/>
    <p:sldId id="502" r:id="rId77"/>
    <p:sldId id="503" r:id="rId78"/>
    <p:sldId id="326" r:id="rId79"/>
    <p:sldId id="504" r:id="rId8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1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9" d="100"/>
          <a:sy n="49" d="100"/>
        </p:scale>
        <p:origin x="2910" y="5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image" Target="../media/image11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image" Target="../media/image114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C9580-B966-4087-A82C-50230BFD28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B920E-3E63-4E3F-809F-DE320BA14A7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16</a:t>
          </a:r>
          <a:r>
            <a:rPr lang="ru-RU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дошкольных организаций</a:t>
          </a:r>
        </a:p>
      </dgm:t>
    </dgm:pt>
    <dgm:pt modelId="{D33A00B6-D842-40D5-AA65-F7D62FB52AA4}" type="parTrans" cxnId="{B7D71DAC-AD5F-49D4-8EB9-3F70A6AFF69E}">
      <dgm:prSet/>
      <dgm:spPr/>
      <dgm:t>
        <a:bodyPr/>
        <a:lstStyle/>
        <a:p>
          <a:endParaRPr lang="ru-RU"/>
        </a:p>
      </dgm:t>
    </dgm:pt>
    <dgm:pt modelId="{895B9423-2522-4EC3-B654-D6293A240E8F}" type="sibTrans" cxnId="{B7D71DAC-AD5F-49D4-8EB9-3F70A6AFF69E}">
      <dgm:prSet/>
      <dgm:spPr/>
      <dgm:t>
        <a:bodyPr/>
        <a:lstStyle/>
        <a:p>
          <a:endParaRPr lang="ru-RU"/>
        </a:p>
      </dgm:t>
    </dgm:pt>
    <dgm:pt modelId="{3BDA3039-EC62-497B-A926-1A4E039363BD}">
      <dgm:prSet custT="1"/>
      <dgm:spPr/>
      <dgm:t>
        <a:bodyPr/>
        <a:lstStyle/>
        <a:p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 </a:t>
          </a:r>
        </a:p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</a:t>
          </a:r>
        </a:p>
      </dgm:t>
    </dgm:pt>
    <dgm:pt modelId="{86770EE4-0A58-4C5A-A72A-FB89DB3A7398}" type="parTrans" cxnId="{A20ED486-A1FC-4C29-9072-6AF41BAC4FB2}">
      <dgm:prSet/>
      <dgm:spPr/>
      <dgm:t>
        <a:bodyPr/>
        <a:lstStyle/>
        <a:p>
          <a:endParaRPr lang="ru-RU"/>
        </a:p>
      </dgm:t>
    </dgm:pt>
    <dgm:pt modelId="{8C51CC9C-A833-4764-96EF-210671E28F97}" type="sibTrans" cxnId="{A20ED486-A1FC-4C29-9072-6AF41BAC4FB2}">
      <dgm:prSet/>
      <dgm:spPr/>
      <dgm:t>
        <a:bodyPr/>
        <a:lstStyle/>
        <a:p>
          <a:endParaRPr lang="ru-RU"/>
        </a:p>
      </dgm:t>
    </dgm:pt>
    <dgm:pt modelId="{CD17DA55-8E15-4B47-95D0-EA1396540300}">
      <dgm:prSet custT="1"/>
      <dgm:spPr/>
      <dgm:t>
        <a:bodyPr/>
        <a:lstStyle/>
        <a:p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учреждение</a:t>
          </a:r>
        </a:p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дополнительного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образования</a:t>
          </a:r>
        </a:p>
        <a:p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7E19E0-8B2C-4405-813A-A7B7F4DC319A}" type="parTrans" cxnId="{B81A52F6-8CD9-40CF-8AAA-8B1258B8374F}">
      <dgm:prSet/>
      <dgm:spPr/>
      <dgm:t>
        <a:bodyPr/>
        <a:lstStyle/>
        <a:p>
          <a:endParaRPr lang="ru-RU"/>
        </a:p>
      </dgm:t>
    </dgm:pt>
    <dgm:pt modelId="{4140D88F-EC41-4794-A565-C5A89CB2EE85}" type="sibTrans" cxnId="{B81A52F6-8CD9-40CF-8AAA-8B1258B8374F}">
      <dgm:prSet/>
      <dgm:spPr/>
      <dgm:t>
        <a:bodyPr/>
        <a:lstStyle/>
        <a:p>
          <a:endParaRPr lang="ru-RU"/>
        </a:p>
      </dgm:t>
    </dgm:pt>
    <dgm:pt modelId="{5CF23883-551C-4120-BA8C-96011B9831C6}" type="pres">
      <dgm:prSet presAssocID="{0DCC9580-B966-4087-A82C-50230BFD283F}" presName="Name0" presStyleCnt="0">
        <dgm:presLayoutVars>
          <dgm:dir/>
          <dgm:resizeHandles val="exact"/>
        </dgm:presLayoutVars>
      </dgm:prSet>
      <dgm:spPr/>
    </dgm:pt>
    <dgm:pt modelId="{3E53877E-2EB4-4E3E-B57F-7D98CC6ECA34}" type="pres">
      <dgm:prSet presAssocID="{7A7B920E-3E63-4E3F-809F-DE320BA14A76}" presName="composite" presStyleCnt="0"/>
      <dgm:spPr/>
    </dgm:pt>
    <dgm:pt modelId="{BACBFC43-FBF2-4E51-BDAF-52C1D039DB50}" type="pres">
      <dgm:prSet presAssocID="{7A7B920E-3E63-4E3F-809F-DE320BA14A76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2AAEE371-66EE-490A-BBB6-A28487C2DDA4}" type="pres">
      <dgm:prSet presAssocID="{7A7B920E-3E63-4E3F-809F-DE320BA14A76}" presName="wedgeRectCallout1" presStyleLbl="node1" presStyleIdx="0" presStyleCnt="3" custScaleY="148542">
        <dgm:presLayoutVars>
          <dgm:bulletEnabled val="1"/>
        </dgm:presLayoutVars>
      </dgm:prSet>
      <dgm:spPr/>
    </dgm:pt>
    <dgm:pt modelId="{39EB37D1-C6C3-4E7F-8257-485A8FD993D6}" type="pres">
      <dgm:prSet presAssocID="{895B9423-2522-4EC3-B654-D6293A240E8F}" presName="sibTrans" presStyleCnt="0"/>
      <dgm:spPr/>
    </dgm:pt>
    <dgm:pt modelId="{C2B886FB-06CB-4A40-B431-7A9CA4F1B6E9}" type="pres">
      <dgm:prSet presAssocID="{3BDA3039-EC62-497B-A926-1A4E039363BD}" presName="composite" presStyleCnt="0"/>
      <dgm:spPr/>
    </dgm:pt>
    <dgm:pt modelId="{C4B91DEA-AB51-455C-A944-FD6D213CC1BE}" type="pres">
      <dgm:prSet presAssocID="{3BDA3039-EC62-497B-A926-1A4E039363BD}" presName="rect1" presStyleLbl="bgImgPlace1" presStyleIdx="1" presStyleCnt="3" custLinFactNeighborX="11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BA54DC3-AF47-408E-85C3-5A7407A14EBE}" type="pres">
      <dgm:prSet presAssocID="{3BDA3039-EC62-497B-A926-1A4E039363BD}" presName="wedgeRectCallout1" presStyleLbl="node1" presStyleIdx="1" presStyleCnt="3" custScaleY="148542">
        <dgm:presLayoutVars>
          <dgm:bulletEnabled val="1"/>
        </dgm:presLayoutVars>
      </dgm:prSet>
      <dgm:spPr/>
    </dgm:pt>
    <dgm:pt modelId="{24186638-6024-4F67-AB82-130C2D4D7D5C}" type="pres">
      <dgm:prSet presAssocID="{8C51CC9C-A833-4764-96EF-210671E28F97}" presName="sibTrans" presStyleCnt="0"/>
      <dgm:spPr/>
    </dgm:pt>
    <dgm:pt modelId="{1E8A4139-BD66-4455-8E2F-52220251B227}" type="pres">
      <dgm:prSet presAssocID="{CD17DA55-8E15-4B47-95D0-EA1396540300}" presName="composite" presStyleCnt="0"/>
      <dgm:spPr/>
    </dgm:pt>
    <dgm:pt modelId="{7471FE37-0A7D-48DF-B39A-1014D971A719}" type="pres">
      <dgm:prSet presAssocID="{CD17DA55-8E15-4B47-95D0-EA1396540300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853F368-156A-4D80-8B44-23E50FB6C58E}" type="pres">
      <dgm:prSet presAssocID="{CD17DA55-8E15-4B47-95D0-EA1396540300}" presName="wedgeRectCallout1" presStyleLbl="node1" presStyleIdx="2" presStyleCnt="3" custScaleY="148542">
        <dgm:presLayoutVars>
          <dgm:bulletEnabled val="1"/>
        </dgm:presLayoutVars>
      </dgm:prSet>
      <dgm:spPr/>
    </dgm:pt>
  </dgm:ptLst>
  <dgm:cxnLst>
    <dgm:cxn modelId="{7A548C0A-28D0-4104-B81E-0FADC4D8F240}" type="presOf" srcId="{CD17DA55-8E15-4B47-95D0-EA1396540300}" destId="{0853F368-156A-4D80-8B44-23E50FB6C58E}" srcOrd="0" destOrd="0" presId="urn:microsoft.com/office/officeart/2008/layout/BendingPictureCaptionList"/>
    <dgm:cxn modelId="{97384224-35C1-4D14-A24D-46A415C8D48C}" type="presOf" srcId="{7A7B920E-3E63-4E3F-809F-DE320BA14A76}" destId="{2AAEE371-66EE-490A-BBB6-A28487C2DDA4}" srcOrd="0" destOrd="0" presId="urn:microsoft.com/office/officeart/2008/layout/BendingPictureCaptionList"/>
    <dgm:cxn modelId="{BFD3F764-DF93-4730-9F28-6E13EA1F7D18}" type="presOf" srcId="{3BDA3039-EC62-497B-A926-1A4E039363BD}" destId="{4BA54DC3-AF47-408E-85C3-5A7407A14EBE}" srcOrd="0" destOrd="0" presId="urn:microsoft.com/office/officeart/2008/layout/BendingPictureCaptionList"/>
    <dgm:cxn modelId="{1B2A4F58-011A-4802-93BA-B5F55DFDFFF9}" type="presOf" srcId="{0DCC9580-B966-4087-A82C-50230BFD283F}" destId="{5CF23883-551C-4120-BA8C-96011B9831C6}" srcOrd="0" destOrd="0" presId="urn:microsoft.com/office/officeart/2008/layout/BendingPictureCaptionList"/>
    <dgm:cxn modelId="{A20ED486-A1FC-4C29-9072-6AF41BAC4FB2}" srcId="{0DCC9580-B966-4087-A82C-50230BFD283F}" destId="{3BDA3039-EC62-497B-A926-1A4E039363BD}" srcOrd="1" destOrd="0" parTransId="{86770EE4-0A58-4C5A-A72A-FB89DB3A7398}" sibTransId="{8C51CC9C-A833-4764-96EF-210671E28F97}"/>
    <dgm:cxn modelId="{B7D71DAC-AD5F-49D4-8EB9-3F70A6AFF69E}" srcId="{0DCC9580-B966-4087-A82C-50230BFD283F}" destId="{7A7B920E-3E63-4E3F-809F-DE320BA14A76}" srcOrd="0" destOrd="0" parTransId="{D33A00B6-D842-40D5-AA65-F7D62FB52AA4}" sibTransId="{895B9423-2522-4EC3-B654-D6293A240E8F}"/>
    <dgm:cxn modelId="{B81A52F6-8CD9-40CF-8AAA-8B1258B8374F}" srcId="{0DCC9580-B966-4087-A82C-50230BFD283F}" destId="{CD17DA55-8E15-4B47-95D0-EA1396540300}" srcOrd="2" destOrd="0" parTransId="{977E19E0-8B2C-4405-813A-A7B7F4DC319A}" sibTransId="{4140D88F-EC41-4794-A565-C5A89CB2EE85}"/>
    <dgm:cxn modelId="{24CE93A0-7EDD-4006-9124-DF421CA00A1E}" type="presParOf" srcId="{5CF23883-551C-4120-BA8C-96011B9831C6}" destId="{3E53877E-2EB4-4E3E-B57F-7D98CC6ECA34}" srcOrd="0" destOrd="0" presId="urn:microsoft.com/office/officeart/2008/layout/BendingPictureCaptionList"/>
    <dgm:cxn modelId="{B3E572AF-76C9-4CAA-8CFF-B3C5D465587C}" type="presParOf" srcId="{3E53877E-2EB4-4E3E-B57F-7D98CC6ECA34}" destId="{BACBFC43-FBF2-4E51-BDAF-52C1D039DB50}" srcOrd="0" destOrd="0" presId="urn:microsoft.com/office/officeart/2008/layout/BendingPictureCaptionList"/>
    <dgm:cxn modelId="{5DF756C9-0EB7-4F57-B5DF-25468DD5BD95}" type="presParOf" srcId="{3E53877E-2EB4-4E3E-B57F-7D98CC6ECA34}" destId="{2AAEE371-66EE-490A-BBB6-A28487C2DDA4}" srcOrd="1" destOrd="0" presId="urn:microsoft.com/office/officeart/2008/layout/BendingPictureCaptionList"/>
    <dgm:cxn modelId="{F0A0C664-0260-4456-A2B9-045DB57B7BAB}" type="presParOf" srcId="{5CF23883-551C-4120-BA8C-96011B9831C6}" destId="{39EB37D1-C6C3-4E7F-8257-485A8FD993D6}" srcOrd="1" destOrd="0" presId="urn:microsoft.com/office/officeart/2008/layout/BendingPictureCaptionList"/>
    <dgm:cxn modelId="{AA4EEABF-DCFF-43C5-ABB9-43B8857CFF09}" type="presParOf" srcId="{5CF23883-551C-4120-BA8C-96011B9831C6}" destId="{C2B886FB-06CB-4A40-B431-7A9CA4F1B6E9}" srcOrd="2" destOrd="0" presId="urn:microsoft.com/office/officeart/2008/layout/BendingPictureCaptionList"/>
    <dgm:cxn modelId="{5C3B245C-FFF1-4254-AA2A-919D1A221E17}" type="presParOf" srcId="{C2B886FB-06CB-4A40-B431-7A9CA4F1B6E9}" destId="{C4B91DEA-AB51-455C-A944-FD6D213CC1BE}" srcOrd="0" destOrd="0" presId="urn:microsoft.com/office/officeart/2008/layout/BendingPictureCaptionList"/>
    <dgm:cxn modelId="{C2896E65-A775-4853-8A5F-F5AD7E03EEF7}" type="presParOf" srcId="{C2B886FB-06CB-4A40-B431-7A9CA4F1B6E9}" destId="{4BA54DC3-AF47-408E-85C3-5A7407A14EBE}" srcOrd="1" destOrd="0" presId="urn:microsoft.com/office/officeart/2008/layout/BendingPictureCaptionList"/>
    <dgm:cxn modelId="{A36A5B83-C52A-46CB-A8EA-FA739DD27758}" type="presParOf" srcId="{5CF23883-551C-4120-BA8C-96011B9831C6}" destId="{24186638-6024-4F67-AB82-130C2D4D7D5C}" srcOrd="3" destOrd="0" presId="urn:microsoft.com/office/officeart/2008/layout/BendingPictureCaptionList"/>
    <dgm:cxn modelId="{393FEB21-D78A-4852-9D9D-019CDECE99DC}" type="presParOf" srcId="{5CF23883-551C-4120-BA8C-96011B9831C6}" destId="{1E8A4139-BD66-4455-8E2F-52220251B227}" srcOrd="4" destOrd="0" presId="urn:microsoft.com/office/officeart/2008/layout/BendingPictureCaptionList"/>
    <dgm:cxn modelId="{E834CF7A-B2FD-4F32-8306-D8AD53A8D3EE}" type="presParOf" srcId="{1E8A4139-BD66-4455-8E2F-52220251B227}" destId="{7471FE37-0A7D-48DF-B39A-1014D971A719}" srcOrd="0" destOrd="0" presId="urn:microsoft.com/office/officeart/2008/layout/BendingPictureCaptionList"/>
    <dgm:cxn modelId="{BDDA2563-EA77-4374-A48A-DF3F7400E500}" type="presParOf" srcId="{1E8A4139-BD66-4455-8E2F-52220251B227}" destId="{0853F368-156A-4D80-8B44-23E50FB6C58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100 % </a:t>
          </a:r>
        </a:p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успеваемость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МБОУШР «Шелеховский лицей»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№10»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3C1D1-25B2-4B39-B2E1-A5CFA6C65E42}">
      <dgm:prSet custT="1"/>
      <dgm:spPr/>
      <dgm:t>
        <a:bodyPr/>
        <a:lstStyle/>
        <a:p>
          <a:r>
            <a:rPr lang="x-none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 14»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2DA79-C722-4D40-8FC1-3ED64E7AA81F}" type="parTrans" cxnId="{B81A6474-1FC5-428E-BD8B-30C1FE75408D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861BA4-FC34-4E88-ADDE-A93CA6429D49}" type="sibTrans" cxnId="{B81A6474-1FC5-428E-BD8B-30C1FE75408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89488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4"/>
      <dgm:spPr/>
    </dgm:pt>
    <dgm:pt modelId="{BBDB762A-7210-411C-B5A9-AC809F34BB65}" type="pres">
      <dgm:prSet presAssocID="{4C92F5BE-1A38-4E2B-9F72-B8AAC47E5289}" presName="connTx" presStyleLbl="parChTrans1D2" presStyleIdx="0" presStyleCnt="4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4" custScaleX="204029" custScaleY="57952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8C32CEF7-130A-412C-917B-40F53DF09B64}" type="pres">
      <dgm:prSet presAssocID="{1D73BC58-755A-4E80-B85B-F8C300B543E2}" presName="conn2-1" presStyleLbl="parChTrans1D2" presStyleIdx="1" presStyleCnt="4"/>
      <dgm:spPr/>
    </dgm:pt>
    <dgm:pt modelId="{4A9805DF-38B9-4341-8713-4223E2E50F79}" type="pres">
      <dgm:prSet presAssocID="{1D73BC58-755A-4E80-B85B-F8C300B543E2}" presName="connTx" presStyleLbl="parChTrans1D2" presStyleIdx="1" presStyleCnt="4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1" presStyleCnt="4" custScaleX="204029" custScaleY="57952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2" presStyleCnt="4"/>
      <dgm:spPr/>
    </dgm:pt>
    <dgm:pt modelId="{B750EDC2-A948-49C2-8573-D6AA289EE598}" type="pres">
      <dgm:prSet presAssocID="{5F12A1DC-0E4D-4193-A19D-11A7D16671BF}" presName="connTx" presStyleLbl="parChTrans1D2" presStyleIdx="2" presStyleCnt="4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2" presStyleCnt="4" custScaleX="204029" custScaleY="57952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40D6A2A9-7DF2-4A1A-AD9A-729A6340B101}" type="pres">
      <dgm:prSet presAssocID="{EEB2DA79-C722-4D40-8FC1-3ED64E7AA81F}" presName="conn2-1" presStyleLbl="parChTrans1D2" presStyleIdx="3" presStyleCnt="4"/>
      <dgm:spPr/>
    </dgm:pt>
    <dgm:pt modelId="{254CB186-4EB8-4E12-A392-245426F66B0F}" type="pres">
      <dgm:prSet presAssocID="{EEB2DA79-C722-4D40-8FC1-3ED64E7AA81F}" presName="connTx" presStyleLbl="parChTrans1D2" presStyleIdx="3" presStyleCnt="4"/>
      <dgm:spPr/>
    </dgm:pt>
    <dgm:pt modelId="{DC3415D7-8D0E-4E62-A035-BB87F9891FBC}" type="pres">
      <dgm:prSet presAssocID="{A763C1D1-25B2-4B39-B2E1-A5CFA6C65E42}" presName="root2" presStyleCnt="0"/>
      <dgm:spPr/>
    </dgm:pt>
    <dgm:pt modelId="{AFE857EE-DBB3-4377-82E0-F300E9E90E4A}" type="pres">
      <dgm:prSet presAssocID="{A763C1D1-25B2-4B39-B2E1-A5CFA6C65E42}" presName="LevelTwoTextNode" presStyleLbl="node2" presStyleIdx="3" presStyleCnt="4" custScaleX="204029" custScaleY="57952">
        <dgm:presLayoutVars>
          <dgm:chPref val="3"/>
        </dgm:presLayoutVars>
      </dgm:prSet>
      <dgm:spPr/>
    </dgm:pt>
    <dgm:pt modelId="{DB8A732E-7677-49AA-95BB-8E05563DDBDF}" type="pres">
      <dgm:prSet presAssocID="{A763C1D1-25B2-4B39-B2E1-A5CFA6C65E42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2" destOrd="0" parTransId="{5F12A1DC-0E4D-4193-A19D-11A7D16671BF}" sibTransId="{097CE007-C6A4-4CAA-8130-11CC719EFECA}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7215AF46-9891-4808-89D7-9E515A020D21}" type="presOf" srcId="{EEB2DA79-C722-4D40-8FC1-3ED64E7AA81F}" destId="{254CB186-4EB8-4E12-A392-245426F66B0F}" srcOrd="1" destOrd="0" presId="urn:microsoft.com/office/officeart/2005/8/layout/hierarchy2"/>
    <dgm:cxn modelId="{068A6B6D-B083-464E-B542-B63CB75B3B38}" type="presOf" srcId="{A763C1D1-25B2-4B39-B2E1-A5CFA6C65E42}" destId="{AFE857EE-DBB3-4377-82E0-F300E9E90E4A}" srcOrd="0" destOrd="0" presId="urn:microsoft.com/office/officeart/2005/8/layout/hierarchy2"/>
    <dgm:cxn modelId="{B81A6474-1FC5-428E-BD8B-30C1FE75408D}" srcId="{2B74C61A-BAFB-4AED-AEC6-5A7F43F3EF3D}" destId="{A763C1D1-25B2-4B39-B2E1-A5CFA6C65E42}" srcOrd="3" destOrd="0" parTransId="{EEB2DA79-C722-4D40-8FC1-3ED64E7AA81F}" sibTransId="{D6861BA4-FC34-4E88-ADDE-A93CA6429D49}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949E7FD9-2D36-4045-BAF1-5EB42BC7E1D3}" srcId="{2B74C61A-BAFB-4AED-AEC6-5A7F43F3EF3D}" destId="{D94C48AC-0189-4CF9-B948-04E39CD7CEE1}" srcOrd="1" destOrd="0" parTransId="{1D73BC58-755A-4E80-B85B-F8C300B543E2}" sibTransId="{40979DCA-D222-4D39-A661-AE5C850782E2}"/>
    <dgm:cxn modelId="{D86516DD-EE2A-43E0-A64B-C9A27C9BE094}" type="presOf" srcId="{EEB2DA79-C722-4D40-8FC1-3ED64E7AA81F}" destId="{40D6A2A9-7DF2-4A1A-AD9A-729A6340B101}" srcOrd="0" destOrd="0" presId="urn:microsoft.com/office/officeart/2005/8/layout/hierarchy2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1724D412-22E1-4E7F-95FD-E2775C76B18D}" type="presParOf" srcId="{A6EA106F-89F4-46F0-8B4B-2F88EBC5574F}" destId="{8C32CEF7-130A-412C-917B-40F53DF09B64}" srcOrd="2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3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4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5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A2B5D1A0-EB04-43D6-B097-15C30C7D9B8D}" type="presParOf" srcId="{A6EA106F-89F4-46F0-8B4B-2F88EBC5574F}" destId="{40D6A2A9-7DF2-4A1A-AD9A-729A6340B101}" srcOrd="6" destOrd="0" presId="urn:microsoft.com/office/officeart/2005/8/layout/hierarchy2"/>
    <dgm:cxn modelId="{5CA2B157-E7D4-4BC8-A577-0E4FD0A39F62}" type="presParOf" srcId="{40D6A2A9-7DF2-4A1A-AD9A-729A6340B101}" destId="{254CB186-4EB8-4E12-A392-245426F66B0F}" srcOrd="0" destOrd="0" presId="urn:microsoft.com/office/officeart/2005/8/layout/hierarchy2"/>
    <dgm:cxn modelId="{690473F0-EFD2-43EA-9DD8-F6AE5CACA47B}" type="presParOf" srcId="{A6EA106F-89F4-46F0-8B4B-2F88EBC5574F}" destId="{DC3415D7-8D0E-4E62-A035-BB87F9891FBC}" srcOrd="7" destOrd="0" presId="urn:microsoft.com/office/officeart/2005/8/layout/hierarchy2"/>
    <dgm:cxn modelId="{56B97D0B-D106-449E-B8BE-51E41015DED5}" type="presParOf" srcId="{DC3415D7-8D0E-4E62-A035-BB87F9891FBC}" destId="{AFE857EE-DBB3-4377-82E0-F300E9E90E4A}" srcOrd="0" destOrd="0" presId="urn:microsoft.com/office/officeart/2005/8/layout/hierarchy2"/>
    <dgm:cxn modelId="{E2B643CB-29D8-417D-A21F-ABD681ED68CE}" type="presParOf" srcId="{DC3415D7-8D0E-4E62-A035-BB87F9891FBC}" destId="{DB8A732E-7677-49AA-95BB-8E05563DDBD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AE42B2-2D88-40E6-A088-71C58E83CF7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DE9C64-46FE-4293-AEC0-3B96AF887505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«5»</a:t>
          </a:r>
        </a:p>
      </dgm:t>
    </dgm:pt>
    <dgm:pt modelId="{EA289ACA-C719-4ACC-A215-50F5863F0CE7}" type="parTrans" cxnId="{17311126-8E59-450A-8394-347EF8D45F4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895D47-6DB4-4BC0-8C70-F894AF7C498F}" type="sibTrans" cxnId="{17311126-8E59-450A-8394-347EF8D45F4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50508-24E8-4A6E-AF90-C9F166C2F269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544 обучающихся</a:t>
          </a:r>
        </a:p>
      </dgm:t>
    </dgm:pt>
    <dgm:pt modelId="{B6E13AD0-32D4-45D0-B66A-C8FC2852690D}" type="parTrans" cxnId="{B1C2773F-DBB0-4BB9-8F53-727C46CA2FCD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B0C42-819D-402C-8F21-7428B4A4FA3B}" type="sibTrans" cxnId="{B1C2773F-DBB0-4BB9-8F53-727C46CA2FCD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A866-8284-45B1-8626-EB9BDB9B9DED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«4 и 5»</a:t>
          </a:r>
        </a:p>
      </dgm:t>
    </dgm:pt>
    <dgm:pt modelId="{07E7A7B4-CDF1-4D4C-BE06-A70F8FE9828B}" type="parTrans" cxnId="{2FE3E506-3321-490C-8C93-4969D6B9F7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B3D6B2-A33E-497D-8EF5-F63A0A0C9026}" type="sibTrans" cxnId="{2FE3E506-3321-490C-8C93-4969D6B9F7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1104D-EE11-42B8-930B-0BE33C65EA19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Резерв с одной «3»</a:t>
          </a:r>
        </a:p>
      </dgm:t>
    </dgm:pt>
    <dgm:pt modelId="{C790561E-3C87-4C9E-A757-2D4F38D7218D}" type="parTrans" cxnId="{C5A411C1-A848-4CDE-B71F-B546792A692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65ABF-B602-4F20-AE56-C2827018737B}" type="sibTrans" cxnId="{C5A411C1-A848-4CDE-B71F-B546792A692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1CD49-43BC-4B7D-BA90-70D7119FE8C3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3269 обучающихся</a:t>
          </a:r>
        </a:p>
      </dgm:t>
    </dgm:pt>
    <dgm:pt modelId="{D104A29A-D06A-434E-85CD-F1B8F9176DB7}" type="parTrans" cxnId="{3C3A502A-A63B-4ADD-AAE7-3E655712C872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AB6235-80D9-486C-9C01-52F08B658426}" type="sibTrans" cxnId="{3C3A502A-A63B-4ADD-AAE7-3E655712C87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7274D8-C64C-4882-8B52-7FC4DAD62AF1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715 обучающихся</a:t>
          </a:r>
        </a:p>
      </dgm:t>
    </dgm:pt>
    <dgm:pt modelId="{D72549F0-A355-4AD2-913C-623FEB1685CA}" type="parTrans" cxnId="{1E289827-32F7-489A-8346-ABAEA4642A3C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387153-FA17-4D65-B5AB-B365FDFE9C4B}" type="sibTrans" cxnId="{1E289827-32F7-489A-8346-ABAEA4642A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6334F-88EF-47B1-A382-F5E50B647B92}" type="pres">
      <dgm:prSet presAssocID="{1FAE42B2-2D88-40E6-A088-71C58E83CF7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5C47DF2-6084-4D2F-BF34-E16D37A17B86}" type="pres">
      <dgm:prSet presAssocID="{E8DE9C64-46FE-4293-AEC0-3B96AF887505}" presName="root1" presStyleCnt="0"/>
      <dgm:spPr/>
    </dgm:pt>
    <dgm:pt modelId="{4D6ABF13-C433-442A-B4AF-51B59E63FFFC}" type="pres">
      <dgm:prSet presAssocID="{E8DE9C64-46FE-4293-AEC0-3B96AF887505}" presName="LevelOneTextNode" presStyleLbl="node0" presStyleIdx="0" presStyleCnt="3" custScaleX="45212" custScaleY="19991">
        <dgm:presLayoutVars>
          <dgm:chPref val="3"/>
        </dgm:presLayoutVars>
      </dgm:prSet>
      <dgm:spPr/>
    </dgm:pt>
    <dgm:pt modelId="{6BB3CF95-E0F2-4631-B8BC-AEE173E9C874}" type="pres">
      <dgm:prSet presAssocID="{E8DE9C64-46FE-4293-AEC0-3B96AF887505}" presName="level2hierChild" presStyleCnt="0"/>
      <dgm:spPr/>
    </dgm:pt>
    <dgm:pt modelId="{C1B02C02-6405-42E9-BD45-C014CB1AB186}" type="pres">
      <dgm:prSet presAssocID="{B6E13AD0-32D4-45D0-B66A-C8FC2852690D}" presName="conn2-1" presStyleLbl="parChTrans1D2" presStyleIdx="0" presStyleCnt="3"/>
      <dgm:spPr/>
    </dgm:pt>
    <dgm:pt modelId="{0A5FC208-81D4-4D2F-BF00-04FCA15EE3C7}" type="pres">
      <dgm:prSet presAssocID="{B6E13AD0-32D4-45D0-B66A-C8FC2852690D}" presName="connTx" presStyleLbl="parChTrans1D2" presStyleIdx="0" presStyleCnt="3"/>
      <dgm:spPr/>
    </dgm:pt>
    <dgm:pt modelId="{F59E0B94-8B29-43A1-A436-16A0E15DAC94}" type="pres">
      <dgm:prSet presAssocID="{F2D50508-24E8-4A6E-AF90-C9F166C2F269}" presName="root2" presStyleCnt="0"/>
      <dgm:spPr/>
    </dgm:pt>
    <dgm:pt modelId="{EFA09349-8B58-4CAC-8A21-CAFA7963B06A}" type="pres">
      <dgm:prSet presAssocID="{F2D50508-24E8-4A6E-AF90-C9F166C2F269}" presName="LevelTwoTextNode" presStyleLbl="node2" presStyleIdx="0" presStyleCnt="3" custScaleX="47742" custScaleY="30521" custLinFactNeighborX="-28533">
        <dgm:presLayoutVars>
          <dgm:chPref val="3"/>
        </dgm:presLayoutVars>
      </dgm:prSet>
      <dgm:spPr/>
    </dgm:pt>
    <dgm:pt modelId="{867B09E9-493A-428E-98AA-01D045B6723E}" type="pres">
      <dgm:prSet presAssocID="{F2D50508-24E8-4A6E-AF90-C9F166C2F269}" presName="level3hierChild" presStyleCnt="0"/>
      <dgm:spPr/>
    </dgm:pt>
    <dgm:pt modelId="{84DD33DE-6390-42FA-8B1B-C44FB49F706D}" type="pres">
      <dgm:prSet presAssocID="{C444A866-8284-45B1-8626-EB9BDB9B9DED}" presName="root1" presStyleCnt="0"/>
      <dgm:spPr/>
    </dgm:pt>
    <dgm:pt modelId="{389D0EB1-FB6D-474F-B625-2EF427581F39}" type="pres">
      <dgm:prSet presAssocID="{C444A866-8284-45B1-8626-EB9BDB9B9DED}" presName="LevelOneTextNode" presStyleLbl="node0" presStyleIdx="1" presStyleCnt="3" custScaleX="45212" custScaleY="19991">
        <dgm:presLayoutVars>
          <dgm:chPref val="3"/>
        </dgm:presLayoutVars>
      </dgm:prSet>
      <dgm:spPr/>
    </dgm:pt>
    <dgm:pt modelId="{EF072199-27DE-4263-899F-0184A28CCF56}" type="pres">
      <dgm:prSet presAssocID="{C444A866-8284-45B1-8626-EB9BDB9B9DED}" presName="level2hierChild" presStyleCnt="0"/>
      <dgm:spPr/>
    </dgm:pt>
    <dgm:pt modelId="{7225C5F0-41DD-4F14-9FF3-6FF1FA5685B4}" type="pres">
      <dgm:prSet presAssocID="{D104A29A-D06A-434E-85CD-F1B8F9176DB7}" presName="conn2-1" presStyleLbl="parChTrans1D2" presStyleIdx="1" presStyleCnt="3"/>
      <dgm:spPr/>
    </dgm:pt>
    <dgm:pt modelId="{8CE4C73A-1869-4C5F-A300-359C864D0D5F}" type="pres">
      <dgm:prSet presAssocID="{D104A29A-D06A-434E-85CD-F1B8F9176DB7}" presName="connTx" presStyleLbl="parChTrans1D2" presStyleIdx="1" presStyleCnt="3"/>
      <dgm:spPr/>
    </dgm:pt>
    <dgm:pt modelId="{35586964-0E86-4CCD-AB0D-2A43766678C2}" type="pres">
      <dgm:prSet presAssocID="{4051CD49-43BC-4B7D-BA90-70D7119FE8C3}" presName="root2" presStyleCnt="0"/>
      <dgm:spPr/>
    </dgm:pt>
    <dgm:pt modelId="{2E7BBBDE-E248-4712-84A2-E11D6651D909}" type="pres">
      <dgm:prSet presAssocID="{4051CD49-43BC-4B7D-BA90-70D7119FE8C3}" presName="LevelTwoTextNode" presStyleLbl="node2" presStyleIdx="1" presStyleCnt="3" custScaleX="47742" custScaleY="30521" custLinFactNeighborX="-28533">
        <dgm:presLayoutVars>
          <dgm:chPref val="3"/>
        </dgm:presLayoutVars>
      </dgm:prSet>
      <dgm:spPr/>
    </dgm:pt>
    <dgm:pt modelId="{ADC6B610-0A88-40DF-A82C-C2F38C27F38C}" type="pres">
      <dgm:prSet presAssocID="{4051CD49-43BC-4B7D-BA90-70D7119FE8C3}" presName="level3hierChild" presStyleCnt="0"/>
      <dgm:spPr/>
    </dgm:pt>
    <dgm:pt modelId="{725AC3F8-068D-42DB-8149-874BDDD256A1}" type="pres">
      <dgm:prSet presAssocID="{5611104D-EE11-42B8-930B-0BE33C65EA19}" presName="root1" presStyleCnt="0"/>
      <dgm:spPr/>
    </dgm:pt>
    <dgm:pt modelId="{115062EA-3E57-4831-998B-0027ABD6EC35}" type="pres">
      <dgm:prSet presAssocID="{5611104D-EE11-42B8-930B-0BE33C65EA19}" presName="LevelOneTextNode" presStyleLbl="node0" presStyleIdx="2" presStyleCnt="3" custScaleX="45212" custScaleY="19991">
        <dgm:presLayoutVars>
          <dgm:chPref val="3"/>
        </dgm:presLayoutVars>
      </dgm:prSet>
      <dgm:spPr/>
    </dgm:pt>
    <dgm:pt modelId="{AD8BFB89-CBC8-49E2-8750-563927E96182}" type="pres">
      <dgm:prSet presAssocID="{5611104D-EE11-42B8-930B-0BE33C65EA19}" presName="level2hierChild" presStyleCnt="0"/>
      <dgm:spPr/>
    </dgm:pt>
    <dgm:pt modelId="{376EAF10-48E4-472B-8067-6C29A6770055}" type="pres">
      <dgm:prSet presAssocID="{D72549F0-A355-4AD2-913C-623FEB1685CA}" presName="conn2-1" presStyleLbl="parChTrans1D2" presStyleIdx="2" presStyleCnt="3"/>
      <dgm:spPr/>
    </dgm:pt>
    <dgm:pt modelId="{A3E43B90-5FFA-4D36-9F39-B8D5249A685B}" type="pres">
      <dgm:prSet presAssocID="{D72549F0-A355-4AD2-913C-623FEB1685CA}" presName="connTx" presStyleLbl="parChTrans1D2" presStyleIdx="2" presStyleCnt="3"/>
      <dgm:spPr/>
    </dgm:pt>
    <dgm:pt modelId="{E22EA71C-E98D-45C6-8CB8-0F71CC0B3DBB}" type="pres">
      <dgm:prSet presAssocID="{D27274D8-C64C-4882-8B52-7FC4DAD62AF1}" presName="root2" presStyleCnt="0"/>
      <dgm:spPr/>
    </dgm:pt>
    <dgm:pt modelId="{975B7E67-674A-44F1-89D3-8CA19A63E191}" type="pres">
      <dgm:prSet presAssocID="{D27274D8-C64C-4882-8B52-7FC4DAD62AF1}" presName="LevelTwoTextNode" presStyleLbl="node2" presStyleIdx="2" presStyleCnt="3" custScaleX="47742" custScaleY="30521" custLinFactNeighborX="-28533">
        <dgm:presLayoutVars>
          <dgm:chPref val="3"/>
        </dgm:presLayoutVars>
      </dgm:prSet>
      <dgm:spPr/>
    </dgm:pt>
    <dgm:pt modelId="{B58EAD3F-DF66-4AFB-8ABB-435CF0255DE1}" type="pres">
      <dgm:prSet presAssocID="{D27274D8-C64C-4882-8B52-7FC4DAD62AF1}" presName="level3hierChild" presStyleCnt="0"/>
      <dgm:spPr/>
    </dgm:pt>
  </dgm:ptLst>
  <dgm:cxnLst>
    <dgm:cxn modelId="{CA4C8D00-E16C-4AF8-ADE8-553E9320E1DC}" type="presOf" srcId="{4051CD49-43BC-4B7D-BA90-70D7119FE8C3}" destId="{2E7BBBDE-E248-4712-84A2-E11D6651D909}" srcOrd="0" destOrd="0" presId="urn:microsoft.com/office/officeart/2005/8/layout/hierarchy2"/>
    <dgm:cxn modelId="{2FE3E506-3321-490C-8C93-4969D6B9F729}" srcId="{1FAE42B2-2D88-40E6-A088-71C58E83CF71}" destId="{C444A866-8284-45B1-8626-EB9BDB9B9DED}" srcOrd="1" destOrd="0" parTransId="{07E7A7B4-CDF1-4D4C-BE06-A70F8FE9828B}" sibTransId="{55B3D6B2-A33E-497D-8EF5-F63A0A0C9026}"/>
    <dgm:cxn modelId="{20511F0F-C255-433E-AA6E-7D6E8FFF5345}" type="presOf" srcId="{D104A29A-D06A-434E-85CD-F1B8F9176DB7}" destId="{7225C5F0-41DD-4F14-9FF3-6FF1FA5685B4}" srcOrd="0" destOrd="0" presId="urn:microsoft.com/office/officeart/2005/8/layout/hierarchy2"/>
    <dgm:cxn modelId="{48FAFE16-F03B-4D18-8B12-1E5296D9CE25}" type="presOf" srcId="{D72549F0-A355-4AD2-913C-623FEB1685CA}" destId="{A3E43B90-5FFA-4D36-9F39-B8D5249A685B}" srcOrd="1" destOrd="0" presId="urn:microsoft.com/office/officeart/2005/8/layout/hierarchy2"/>
    <dgm:cxn modelId="{17311126-8E59-450A-8394-347EF8D45F47}" srcId="{1FAE42B2-2D88-40E6-A088-71C58E83CF71}" destId="{E8DE9C64-46FE-4293-AEC0-3B96AF887505}" srcOrd="0" destOrd="0" parTransId="{EA289ACA-C719-4ACC-A215-50F5863F0CE7}" sibTransId="{DD895D47-6DB4-4BC0-8C70-F894AF7C498F}"/>
    <dgm:cxn modelId="{1E289827-32F7-489A-8346-ABAEA4642A3C}" srcId="{5611104D-EE11-42B8-930B-0BE33C65EA19}" destId="{D27274D8-C64C-4882-8B52-7FC4DAD62AF1}" srcOrd="0" destOrd="0" parTransId="{D72549F0-A355-4AD2-913C-623FEB1685CA}" sibTransId="{09387153-FA17-4D65-B5AB-B365FDFE9C4B}"/>
    <dgm:cxn modelId="{CEF9D629-B4F5-4C05-A468-FAE3D9163B49}" type="presOf" srcId="{D104A29A-D06A-434E-85CD-F1B8F9176DB7}" destId="{8CE4C73A-1869-4C5F-A300-359C864D0D5F}" srcOrd="1" destOrd="0" presId="urn:microsoft.com/office/officeart/2005/8/layout/hierarchy2"/>
    <dgm:cxn modelId="{3C3A502A-A63B-4ADD-AAE7-3E655712C872}" srcId="{C444A866-8284-45B1-8626-EB9BDB9B9DED}" destId="{4051CD49-43BC-4B7D-BA90-70D7119FE8C3}" srcOrd="0" destOrd="0" parTransId="{D104A29A-D06A-434E-85CD-F1B8F9176DB7}" sibTransId="{DCAB6235-80D9-486C-9C01-52F08B658426}"/>
    <dgm:cxn modelId="{B1C2773F-DBB0-4BB9-8F53-727C46CA2FCD}" srcId="{E8DE9C64-46FE-4293-AEC0-3B96AF887505}" destId="{F2D50508-24E8-4A6E-AF90-C9F166C2F269}" srcOrd="0" destOrd="0" parTransId="{B6E13AD0-32D4-45D0-B66A-C8FC2852690D}" sibTransId="{AE5B0C42-819D-402C-8F21-7428B4A4FA3B}"/>
    <dgm:cxn modelId="{5413B245-2809-4A2A-88E1-1504B35A862C}" type="presOf" srcId="{D72549F0-A355-4AD2-913C-623FEB1685CA}" destId="{376EAF10-48E4-472B-8067-6C29A6770055}" srcOrd="0" destOrd="0" presId="urn:microsoft.com/office/officeart/2005/8/layout/hierarchy2"/>
    <dgm:cxn modelId="{4AFA546F-9016-476D-930D-DE72887237E0}" type="presOf" srcId="{E8DE9C64-46FE-4293-AEC0-3B96AF887505}" destId="{4D6ABF13-C433-442A-B4AF-51B59E63FFFC}" srcOrd="0" destOrd="0" presId="urn:microsoft.com/office/officeart/2005/8/layout/hierarchy2"/>
    <dgm:cxn modelId="{BC715D84-ADA5-4AA1-B9FA-F1EABB15558D}" type="presOf" srcId="{1FAE42B2-2D88-40E6-A088-71C58E83CF71}" destId="{D1A6334F-88EF-47B1-A382-F5E50B647B92}" srcOrd="0" destOrd="0" presId="urn:microsoft.com/office/officeart/2005/8/layout/hierarchy2"/>
    <dgm:cxn modelId="{C9CA1B89-F104-46C5-BBB4-8607C9AFA61F}" type="presOf" srcId="{C444A866-8284-45B1-8626-EB9BDB9B9DED}" destId="{389D0EB1-FB6D-474F-B625-2EF427581F39}" srcOrd="0" destOrd="0" presId="urn:microsoft.com/office/officeart/2005/8/layout/hierarchy2"/>
    <dgm:cxn modelId="{F2B64BA3-25EF-442A-BDDA-646178028FFC}" type="presOf" srcId="{B6E13AD0-32D4-45D0-B66A-C8FC2852690D}" destId="{0A5FC208-81D4-4D2F-BF00-04FCA15EE3C7}" srcOrd="1" destOrd="0" presId="urn:microsoft.com/office/officeart/2005/8/layout/hierarchy2"/>
    <dgm:cxn modelId="{845F30A7-0EC1-4EAC-97DF-144FB849B2D1}" type="presOf" srcId="{D27274D8-C64C-4882-8B52-7FC4DAD62AF1}" destId="{975B7E67-674A-44F1-89D3-8CA19A63E191}" srcOrd="0" destOrd="0" presId="urn:microsoft.com/office/officeart/2005/8/layout/hierarchy2"/>
    <dgm:cxn modelId="{68511AAA-34F2-4EC7-8D71-E70E35644E09}" type="presOf" srcId="{5611104D-EE11-42B8-930B-0BE33C65EA19}" destId="{115062EA-3E57-4831-998B-0027ABD6EC35}" srcOrd="0" destOrd="0" presId="urn:microsoft.com/office/officeart/2005/8/layout/hierarchy2"/>
    <dgm:cxn modelId="{097C10B3-83AE-4964-A0CE-A854FA3344FA}" type="presOf" srcId="{B6E13AD0-32D4-45D0-B66A-C8FC2852690D}" destId="{C1B02C02-6405-42E9-BD45-C014CB1AB186}" srcOrd="0" destOrd="0" presId="urn:microsoft.com/office/officeart/2005/8/layout/hierarchy2"/>
    <dgm:cxn modelId="{C5A411C1-A848-4CDE-B71F-B546792A6920}" srcId="{1FAE42B2-2D88-40E6-A088-71C58E83CF71}" destId="{5611104D-EE11-42B8-930B-0BE33C65EA19}" srcOrd="2" destOrd="0" parTransId="{C790561E-3C87-4C9E-A757-2D4F38D7218D}" sibTransId="{5F465ABF-B602-4F20-AE56-C2827018737B}"/>
    <dgm:cxn modelId="{593752F0-44EF-4B69-8F6F-C75D00B11D97}" type="presOf" srcId="{F2D50508-24E8-4A6E-AF90-C9F166C2F269}" destId="{EFA09349-8B58-4CAC-8A21-CAFA7963B06A}" srcOrd="0" destOrd="0" presId="urn:microsoft.com/office/officeart/2005/8/layout/hierarchy2"/>
    <dgm:cxn modelId="{BD84EFDD-3255-404E-AA44-219E0E03B936}" type="presParOf" srcId="{D1A6334F-88EF-47B1-A382-F5E50B647B92}" destId="{75C47DF2-6084-4D2F-BF34-E16D37A17B86}" srcOrd="0" destOrd="0" presId="urn:microsoft.com/office/officeart/2005/8/layout/hierarchy2"/>
    <dgm:cxn modelId="{66A32BCE-F4FE-49A4-8D50-C606B27640D1}" type="presParOf" srcId="{75C47DF2-6084-4D2F-BF34-E16D37A17B86}" destId="{4D6ABF13-C433-442A-B4AF-51B59E63FFFC}" srcOrd="0" destOrd="0" presId="urn:microsoft.com/office/officeart/2005/8/layout/hierarchy2"/>
    <dgm:cxn modelId="{932A85BB-CFE0-4481-BCD7-1AC148F6CED8}" type="presParOf" srcId="{75C47DF2-6084-4D2F-BF34-E16D37A17B86}" destId="{6BB3CF95-E0F2-4631-B8BC-AEE173E9C874}" srcOrd="1" destOrd="0" presId="urn:microsoft.com/office/officeart/2005/8/layout/hierarchy2"/>
    <dgm:cxn modelId="{A6922ADF-A317-4F50-A18C-BC4A0637FD61}" type="presParOf" srcId="{6BB3CF95-E0F2-4631-B8BC-AEE173E9C874}" destId="{C1B02C02-6405-42E9-BD45-C014CB1AB186}" srcOrd="0" destOrd="0" presId="urn:microsoft.com/office/officeart/2005/8/layout/hierarchy2"/>
    <dgm:cxn modelId="{F7B71B56-AAF5-4873-9915-5B3DD1315F84}" type="presParOf" srcId="{C1B02C02-6405-42E9-BD45-C014CB1AB186}" destId="{0A5FC208-81D4-4D2F-BF00-04FCA15EE3C7}" srcOrd="0" destOrd="0" presId="urn:microsoft.com/office/officeart/2005/8/layout/hierarchy2"/>
    <dgm:cxn modelId="{0BD006EA-F36A-4913-AF53-5F333A89F12C}" type="presParOf" srcId="{6BB3CF95-E0F2-4631-B8BC-AEE173E9C874}" destId="{F59E0B94-8B29-43A1-A436-16A0E15DAC94}" srcOrd="1" destOrd="0" presId="urn:microsoft.com/office/officeart/2005/8/layout/hierarchy2"/>
    <dgm:cxn modelId="{4BFA102E-692A-414F-8C4D-25D0B6EA64F6}" type="presParOf" srcId="{F59E0B94-8B29-43A1-A436-16A0E15DAC94}" destId="{EFA09349-8B58-4CAC-8A21-CAFA7963B06A}" srcOrd="0" destOrd="0" presId="urn:microsoft.com/office/officeart/2005/8/layout/hierarchy2"/>
    <dgm:cxn modelId="{AB0B7E7B-4FA7-4079-B4A9-F0587E0ACA99}" type="presParOf" srcId="{F59E0B94-8B29-43A1-A436-16A0E15DAC94}" destId="{867B09E9-493A-428E-98AA-01D045B6723E}" srcOrd="1" destOrd="0" presId="urn:microsoft.com/office/officeart/2005/8/layout/hierarchy2"/>
    <dgm:cxn modelId="{B56FC59F-5D4A-4931-A92E-7FD1A55439ED}" type="presParOf" srcId="{D1A6334F-88EF-47B1-A382-F5E50B647B92}" destId="{84DD33DE-6390-42FA-8B1B-C44FB49F706D}" srcOrd="1" destOrd="0" presId="urn:microsoft.com/office/officeart/2005/8/layout/hierarchy2"/>
    <dgm:cxn modelId="{498068D3-F5AE-4B25-8AEC-FF5407F456A1}" type="presParOf" srcId="{84DD33DE-6390-42FA-8B1B-C44FB49F706D}" destId="{389D0EB1-FB6D-474F-B625-2EF427581F39}" srcOrd="0" destOrd="0" presId="urn:microsoft.com/office/officeart/2005/8/layout/hierarchy2"/>
    <dgm:cxn modelId="{254D7A94-7BD7-4DF9-A994-2B73747AD9FC}" type="presParOf" srcId="{84DD33DE-6390-42FA-8B1B-C44FB49F706D}" destId="{EF072199-27DE-4263-899F-0184A28CCF56}" srcOrd="1" destOrd="0" presId="urn:microsoft.com/office/officeart/2005/8/layout/hierarchy2"/>
    <dgm:cxn modelId="{7D0991FB-2F84-436B-AC11-0836E56A0FA7}" type="presParOf" srcId="{EF072199-27DE-4263-899F-0184A28CCF56}" destId="{7225C5F0-41DD-4F14-9FF3-6FF1FA5685B4}" srcOrd="0" destOrd="0" presId="urn:microsoft.com/office/officeart/2005/8/layout/hierarchy2"/>
    <dgm:cxn modelId="{E1EDC100-1351-42F3-AA32-77432453030F}" type="presParOf" srcId="{7225C5F0-41DD-4F14-9FF3-6FF1FA5685B4}" destId="{8CE4C73A-1869-4C5F-A300-359C864D0D5F}" srcOrd="0" destOrd="0" presId="urn:microsoft.com/office/officeart/2005/8/layout/hierarchy2"/>
    <dgm:cxn modelId="{5BF84B8F-EE67-4064-990E-50FF826DE437}" type="presParOf" srcId="{EF072199-27DE-4263-899F-0184A28CCF56}" destId="{35586964-0E86-4CCD-AB0D-2A43766678C2}" srcOrd="1" destOrd="0" presId="urn:microsoft.com/office/officeart/2005/8/layout/hierarchy2"/>
    <dgm:cxn modelId="{D62B339D-2FA2-4EDF-9401-7FD52F544B92}" type="presParOf" srcId="{35586964-0E86-4CCD-AB0D-2A43766678C2}" destId="{2E7BBBDE-E248-4712-84A2-E11D6651D909}" srcOrd="0" destOrd="0" presId="urn:microsoft.com/office/officeart/2005/8/layout/hierarchy2"/>
    <dgm:cxn modelId="{9E50A00F-51AA-4746-943B-B6550AE0061A}" type="presParOf" srcId="{35586964-0E86-4CCD-AB0D-2A43766678C2}" destId="{ADC6B610-0A88-40DF-A82C-C2F38C27F38C}" srcOrd="1" destOrd="0" presId="urn:microsoft.com/office/officeart/2005/8/layout/hierarchy2"/>
    <dgm:cxn modelId="{03CE3F33-FC47-4351-A4BC-4CBDB3E39C2F}" type="presParOf" srcId="{D1A6334F-88EF-47B1-A382-F5E50B647B92}" destId="{725AC3F8-068D-42DB-8149-874BDDD256A1}" srcOrd="2" destOrd="0" presId="urn:microsoft.com/office/officeart/2005/8/layout/hierarchy2"/>
    <dgm:cxn modelId="{1E0B903D-6B67-4624-942E-9134AB396211}" type="presParOf" srcId="{725AC3F8-068D-42DB-8149-874BDDD256A1}" destId="{115062EA-3E57-4831-998B-0027ABD6EC35}" srcOrd="0" destOrd="0" presId="urn:microsoft.com/office/officeart/2005/8/layout/hierarchy2"/>
    <dgm:cxn modelId="{9AB10B6B-C99B-421D-BEAD-D8AF05AB4A4F}" type="presParOf" srcId="{725AC3F8-068D-42DB-8149-874BDDD256A1}" destId="{AD8BFB89-CBC8-49E2-8750-563927E96182}" srcOrd="1" destOrd="0" presId="urn:microsoft.com/office/officeart/2005/8/layout/hierarchy2"/>
    <dgm:cxn modelId="{5EFB2A17-FAD5-4B5C-AE2B-2B6FC8FFDDE2}" type="presParOf" srcId="{AD8BFB89-CBC8-49E2-8750-563927E96182}" destId="{376EAF10-48E4-472B-8067-6C29A6770055}" srcOrd="0" destOrd="0" presId="urn:microsoft.com/office/officeart/2005/8/layout/hierarchy2"/>
    <dgm:cxn modelId="{2FBE9BD0-980D-4B51-8D54-741FA54C872D}" type="presParOf" srcId="{376EAF10-48E4-472B-8067-6C29A6770055}" destId="{A3E43B90-5FFA-4D36-9F39-B8D5249A685B}" srcOrd="0" destOrd="0" presId="urn:microsoft.com/office/officeart/2005/8/layout/hierarchy2"/>
    <dgm:cxn modelId="{50985E79-7D38-4910-8A57-9AC54F588BB9}" type="presParOf" srcId="{AD8BFB89-CBC8-49E2-8750-563927E96182}" destId="{E22EA71C-E98D-45C6-8CB8-0F71CC0B3DBB}" srcOrd="1" destOrd="0" presId="urn:microsoft.com/office/officeart/2005/8/layout/hierarchy2"/>
    <dgm:cxn modelId="{C103F3A8-0895-46E9-AE41-E0B44D9230F3}" type="presParOf" srcId="{E22EA71C-E98D-45C6-8CB8-0F71CC0B3DBB}" destId="{975B7E67-674A-44F1-89D3-8CA19A63E191}" srcOrd="0" destOrd="0" presId="urn:microsoft.com/office/officeart/2005/8/layout/hierarchy2"/>
    <dgm:cxn modelId="{507ED529-1A08-4BE5-AD36-F2D90BE3E733}" type="presParOf" srcId="{E22EA71C-E98D-45C6-8CB8-0F71CC0B3DBB}" destId="{B58EAD3F-DF66-4AFB-8ABB-435CF0255DE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оказания психолого-педагогической, методической и консультационной помощи родителям детей, испытывающих трудности в обучении и социальной адаптации.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19 логопедов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23 педагога-психолога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18 дефектологов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254971" custScaleY="283889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8C32CEF7-130A-412C-917B-40F53DF09B64}" type="pres">
      <dgm:prSet presAssocID="{1D73BC58-755A-4E80-B85B-F8C300B543E2}" presName="conn2-1" presStyleLbl="parChTrans1D2" presStyleIdx="0" presStyleCnt="3"/>
      <dgm:spPr/>
    </dgm:pt>
    <dgm:pt modelId="{4A9805DF-38B9-4341-8713-4223E2E50F79}" type="pres">
      <dgm:prSet presAssocID="{1D73BC58-755A-4E80-B85B-F8C300B543E2}" presName="connTx" presStyleLbl="parChTrans1D2" presStyleIdx="0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0" presStyleCnt="3" custScaleX="170683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1" presStyleCnt="3"/>
      <dgm:spPr/>
    </dgm:pt>
    <dgm:pt modelId="{B750EDC2-A948-49C2-8573-D6AA289EE598}" type="pres">
      <dgm:prSet presAssocID="{5F12A1DC-0E4D-4193-A19D-11A7D16671BF}" presName="connTx" presStyleLbl="parChTrans1D2" presStyleIdx="1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1" presStyleCnt="3" custScaleX="170683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02E58638-73C8-483E-9FF3-5ED9A9567ACF}" type="pres">
      <dgm:prSet presAssocID="{2C1C8F2F-BAA2-4222-A6DA-C93FEDE6CC6D}" presName="conn2-1" presStyleLbl="parChTrans1D2" presStyleIdx="2" presStyleCnt="3"/>
      <dgm:spPr/>
    </dgm:pt>
    <dgm:pt modelId="{838F7BD9-BD54-4898-BAAD-5CA2E8E91058}" type="pres">
      <dgm:prSet presAssocID="{2C1C8F2F-BAA2-4222-A6DA-C93FEDE6CC6D}" presName="connTx" presStyleLbl="parChTrans1D2" presStyleIdx="2" presStyleCnt="3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2" presStyleCnt="3" custScaleX="170683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1" destOrd="0" parTransId="{5F12A1DC-0E4D-4193-A19D-11A7D16671BF}" sibTransId="{097CE007-C6A4-4CAA-8130-11CC719EFECA}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2" destOrd="0" parTransId="{2C1C8F2F-BAA2-4222-A6DA-C93FEDE6CC6D}" sibTransId="{58ADFA35-24A2-4BD4-9848-0A16F8D9356A}"/>
    <dgm:cxn modelId="{949E7FD9-2D36-4045-BAF1-5EB42BC7E1D3}" srcId="{2B74C61A-BAFB-4AED-AEC6-5A7F43F3EF3D}" destId="{D94C48AC-0189-4CF9-B948-04E39CD7CEE1}" srcOrd="0" destOrd="0" parTransId="{1D73BC58-755A-4E80-B85B-F8C300B543E2}" sibTransId="{40979DCA-D222-4D39-A661-AE5C850782E2}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1724D412-22E1-4E7F-95FD-E2775C76B18D}" type="presParOf" srcId="{A6EA106F-89F4-46F0-8B4B-2F88EBC5574F}" destId="{8C32CEF7-130A-412C-917B-40F53DF09B64}" srcOrd="0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1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2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3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1EF26CA9-29B3-4A4B-A463-FA252F3D29A6}" type="presParOf" srcId="{A6EA106F-89F4-46F0-8B4B-2F88EBC5574F}" destId="{02E58638-73C8-483E-9FF3-5ED9A9567ACF}" srcOrd="4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5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CC9580-B966-4087-A82C-50230BFD28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B920E-3E63-4E3F-809F-DE320BA14A7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«Пушкинская карта»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3A00B6-D842-40D5-AA65-F7D62FB52AA4}" type="parTrans" cxnId="{B7D71DAC-AD5F-49D4-8EB9-3F70A6AFF69E}">
      <dgm:prSet/>
      <dgm:spPr/>
      <dgm:t>
        <a:bodyPr/>
        <a:lstStyle/>
        <a:p>
          <a:endParaRPr lang="ru-RU"/>
        </a:p>
      </dgm:t>
    </dgm:pt>
    <dgm:pt modelId="{895B9423-2522-4EC3-B654-D6293A240E8F}" type="sibTrans" cxnId="{B7D71DAC-AD5F-49D4-8EB9-3F70A6AFF69E}">
      <dgm:prSet/>
      <dgm:spPr/>
      <dgm:t>
        <a:bodyPr/>
        <a:lstStyle/>
        <a:p>
          <a:endParaRPr lang="ru-RU"/>
        </a:p>
      </dgm:t>
    </dgm:pt>
    <dgm:pt modelId="{3BDA3039-EC62-497B-A926-1A4E039363BD}">
      <dgm:prSet custT="1"/>
      <dgm:spPr/>
      <dgm:t>
        <a:bodyPr/>
        <a:lstStyle/>
        <a:p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Школьные спортивные клубы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70EE4-0A58-4C5A-A72A-FB89DB3A7398}" type="parTrans" cxnId="{A20ED486-A1FC-4C29-9072-6AF41BAC4FB2}">
      <dgm:prSet/>
      <dgm:spPr/>
      <dgm:t>
        <a:bodyPr/>
        <a:lstStyle/>
        <a:p>
          <a:endParaRPr lang="ru-RU"/>
        </a:p>
      </dgm:t>
    </dgm:pt>
    <dgm:pt modelId="{8C51CC9C-A833-4764-96EF-210671E28F97}" type="sibTrans" cxnId="{A20ED486-A1FC-4C29-9072-6AF41BAC4FB2}">
      <dgm:prSet/>
      <dgm:spPr/>
      <dgm:t>
        <a:bodyPr/>
        <a:lstStyle/>
        <a:p>
          <a:endParaRPr lang="ru-RU"/>
        </a:p>
      </dgm:t>
    </dgm:pt>
    <dgm:pt modelId="{CD17DA55-8E15-4B47-95D0-EA1396540300}">
      <dgm:prSet custT="1"/>
      <dgm:spPr/>
      <dgm:t>
        <a:bodyPr/>
        <a:lstStyle/>
        <a:p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Школьный театр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7E19E0-8B2C-4405-813A-A7B7F4DC319A}" type="parTrans" cxnId="{B81A52F6-8CD9-40CF-8AAA-8B1258B8374F}">
      <dgm:prSet/>
      <dgm:spPr/>
      <dgm:t>
        <a:bodyPr/>
        <a:lstStyle/>
        <a:p>
          <a:endParaRPr lang="ru-RU"/>
        </a:p>
      </dgm:t>
    </dgm:pt>
    <dgm:pt modelId="{4140D88F-EC41-4794-A565-C5A89CB2EE85}" type="sibTrans" cxnId="{B81A52F6-8CD9-40CF-8AAA-8B1258B8374F}">
      <dgm:prSet/>
      <dgm:spPr/>
      <dgm:t>
        <a:bodyPr/>
        <a:lstStyle/>
        <a:p>
          <a:endParaRPr lang="ru-RU"/>
        </a:p>
      </dgm:t>
    </dgm:pt>
    <dgm:pt modelId="{5CF23883-551C-4120-BA8C-96011B9831C6}" type="pres">
      <dgm:prSet presAssocID="{0DCC9580-B966-4087-A82C-50230BFD283F}" presName="Name0" presStyleCnt="0">
        <dgm:presLayoutVars>
          <dgm:dir/>
          <dgm:resizeHandles val="exact"/>
        </dgm:presLayoutVars>
      </dgm:prSet>
      <dgm:spPr/>
    </dgm:pt>
    <dgm:pt modelId="{3E53877E-2EB4-4E3E-B57F-7D98CC6ECA34}" type="pres">
      <dgm:prSet presAssocID="{7A7B920E-3E63-4E3F-809F-DE320BA14A76}" presName="composite" presStyleCnt="0"/>
      <dgm:spPr/>
    </dgm:pt>
    <dgm:pt modelId="{BACBFC43-FBF2-4E51-BDAF-52C1D039DB50}" type="pres">
      <dgm:prSet presAssocID="{7A7B920E-3E63-4E3F-809F-DE320BA14A76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2AAEE371-66EE-490A-BBB6-A28487C2DDA4}" type="pres">
      <dgm:prSet presAssocID="{7A7B920E-3E63-4E3F-809F-DE320BA14A76}" presName="wedgeRectCallout1" presStyleLbl="node1" presStyleIdx="0" presStyleCnt="3" custScaleY="148542">
        <dgm:presLayoutVars>
          <dgm:bulletEnabled val="1"/>
        </dgm:presLayoutVars>
      </dgm:prSet>
      <dgm:spPr/>
    </dgm:pt>
    <dgm:pt modelId="{39EB37D1-C6C3-4E7F-8257-485A8FD993D6}" type="pres">
      <dgm:prSet presAssocID="{895B9423-2522-4EC3-B654-D6293A240E8F}" presName="sibTrans" presStyleCnt="0"/>
      <dgm:spPr/>
    </dgm:pt>
    <dgm:pt modelId="{C2B886FB-06CB-4A40-B431-7A9CA4F1B6E9}" type="pres">
      <dgm:prSet presAssocID="{3BDA3039-EC62-497B-A926-1A4E039363BD}" presName="composite" presStyleCnt="0"/>
      <dgm:spPr/>
    </dgm:pt>
    <dgm:pt modelId="{C4B91DEA-AB51-455C-A944-FD6D213CC1BE}" type="pres">
      <dgm:prSet presAssocID="{3BDA3039-EC62-497B-A926-1A4E039363BD}" presName="rect1" presStyleLbl="bgImgPlace1" presStyleIdx="1" presStyleCnt="3" custLinFactNeighborX="11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BA54DC3-AF47-408E-85C3-5A7407A14EBE}" type="pres">
      <dgm:prSet presAssocID="{3BDA3039-EC62-497B-A926-1A4E039363BD}" presName="wedgeRectCallout1" presStyleLbl="node1" presStyleIdx="1" presStyleCnt="3" custScaleY="148542">
        <dgm:presLayoutVars>
          <dgm:bulletEnabled val="1"/>
        </dgm:presLayoutVars>
      </dgm:prSet>
      <dgm:spPr/>
    </dgm:pt>
    <dgm:pt modelId="{24186638-6024-4F67-AB82-130C2D4D7D5C}" type="pres">
      <dgm:prSet presAssocID="{8C51CC9C-A833-4764-96EF-210671E28F97}" presName="sibTrans" presStyleCnt="0"/>
      <dgm:spPr/>
    </dgm:pt>
    <dgm:pt modelId="{1E8A4139-BD66-4455-8E2F-52220251B227}" type="pres">
      <dgm:prSet presAssocID="{CD17DA55-8E15-4B47-95D0-EA1396540300}" presName="composite" presStyleCnt="0"/>
      <dgm:spPr/>
    </dgm:pt>
    <dgm:pt modelId="{7471FE37-0A7D-48DF-B39A-1014D971A719}" type="pres">
      <dgm:prSet presAssocID="{CD17DA55-8E15-4B47-95D0-EA1396540300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853F368-156A-4D80-8B44-23E50FB6C58E}" type="pres">
      <dgm:prSet presAssocID="{CD17DA55-8E15-4B47-95D0-EA1396540300}" presName="wedgeRectCallout1" presStyleLbl="node1" presStyleIdx="2" presStyleCnt="3" custScaleY="148542">
        <dgm:presLayoutVars>
          <dgm:bulletEnabled val="1"/>
        </dgm:presLayoutVars>
      </dgm:prSet>
      <dgm:spPr/>
    </dgm:pt>
  </dgm:ptLst>
  <dgm:cxnLst>
    <dgm:cxn modelId="{7A548C0A-28D0-4104-B81E-0FADC4D8F240}" type="presOf" srcId="{CD17DA55-8E15-4B47-95D0-EA1396540300}" destId="{0853F368-156A-4D80-8B44-23E50FB6C58E}" srcOrd="0" destOrd="0" presId="urn:microsoft.com/office/officeart/2008/layout/BendingPictureCaptionList"/>
    <dgm:cxn modelId="{97384224-35C1-4D14-A24D-46A415C8D48C}" type="presOf" srcId="{7A7B920E-3E63-4E3F-809F-DE320BA14A76}" destId="{2AAEE371-66EE-490A-BBB6-A28487C2DDA4}" srcOrd="0" destOrd="0" presId="urn:microsoft.com/office/officeart/2008/layout/BendingPictureCaptionList"/>
    <dgm:cxn modelId="{BFD3F764-DF93-4730-9F28-6E13EA1F7D18}" type="presOf" srcId="{3BDA3039-EC62-497B-A926-1A4E039363BD}" destId="{4BA54DC3-AF47-408E-85C3-5A7407A14EBE}" srcOrd="0" destOrd="0" presId="urn:microsoft.com/office/officeart/2008/layout/BendingPictureCaptionList"/>
    <dgm:cxn modelId="{1B2A4F58-011A-4802-93BA-B5F55DFDFFF9}" type="presOf" srcId="{0DCC9580-B966-4087-A82C-50230BFD283F}" destId="{5CF23883-551C-4120-BA8C-96011B9831C6}" srcOrd="0" destOrd="0" presId="urn:microsoft.com/office/officeart/2008/layout/BendingPictureCaptionList"/>
    <dgm:cxn modelId="{A20ED486-A1FC-4C29-9072-6AF41BAC4FB2}" srcId="{0DCC9580-B966-4087-A82C-50230BFD283F}" destId="{3BDA3039-EC62-497B-A926-1A4E039363BD}" srcOrd="1" destOrd="0" parTransId="{86770EE4-0A58-4C5A-A72A-FB89DB3A7398}" sibTransId="{8C51CC9C-A833-4764-96EF-210671E28F97}"/>
    <dgm:cxn modelId="{B7D71DAC-AD5F-49D4-8EB9-3F70A6AFF69E}" srcId="{0DCC9580-B966-4087-A82C-50230BFD283F}" destId="{7A7B920E-3E63-4E3F-809F-DE320BA14A76}" srcOrd="0" destOrd="0" parTransId="{D33A00B6-D842-40D5-AA65-F7D62FB52AA4}" sibTransId="{895B9423-2522-4EC3-B654-D6293A240E8F}"/>
    <dgm:cxn modelId="{B81A52F6-8CD9-40CF-8AAA-8B1258B8374F}" srcId="{0DCC9580-B966-4087-A82C-50230BFD283F}" destId="{CD17DA55-8E15-4B47-95D0-EA1396540300}" srcOrd="2" destOrd="0" parTransId="{977E19E0-8B2C-4405-813A-A7B7F4DC319A}" sibTransId="{4140D88F-EC41-4794-A565-C5A89CB2EE85}"/>
    <dgm:cxn modelId="{24CE93A0-7EDD-4006-9124-DF421CA00A1E}" type="presParOf" srcId="{5CF23883-551C-4120-BA8C-96011B9831C6}" destId="{3E53877E-2EB4-4E3E-B57F-7D98CC6ECA34}" srcOrd="0" destOrd="0" presId="urn:microsoft.com/office/officeart/2008/layout/BendingPictureCaptionList"/>
    <dgm:cxn modelId="{B3E572AF-76C9-4CAA-8CFF-B3C5D465587C}" type="presParOf" srcId="{3E53877E-2EB4-4E3E-B57F-7D98CC6ECA34}" destId="{BACBFC43-FBF2-4E51-BDAF-52C1D039DB50}" srcOrd="0" destOrd="0" presId="urn:microsoft.com/office/officeart/2008/layout/BendingPictureCaptionList"/>
    <dgm:cxn modelId="{5DF756C9-0EB7-4F57-B5DF-25468DD5BD95}" type="presParOf" srcId="{3E53877E-2EB4-4E3E-B57F-7D98CC6ECA34}" destId="{2AAEE371-66EE-490A-BBB6-A28487C2DDA4}" srcOrd="1" destOrd="0" presId="urn:microsoft.com/office/officeart/2008/layout/BendingPictureCaptionList"/>
    <dgm:cxn modelId="{F0A0C664-0260-4456-A2B9-045DB57B7BAB}" type="presParOf" srcId="{5CF23883-551C-4120-BA8C-96011B9831C6}" destId="{39EB37D1-C6C3-4E7F-8257-485A8FD993D6}" srcOrd="1" destOrd="0" presId="urn:microsoft.com/office/officeart/2008/layout/BendingPictureCaptionList"/>
    <dgm:cxn modelId="{AA4EEABF-DCFF-43C5-ABB9-43B8857CFF09}" type="presParOf" srcId="{5CF23883-551C-4120-BA8C-96011B9831C6}" destId="{C2B886FB-06CB-4A40-B431-7A9CA4F1B6E9}" srcOrd="2" destOrd="0" presId="urn:microsoft.com/office/officeart/2008/layout/BendingPictureCaptionList"/>
    <dgm:cxn modelId="{5C3B245C-FFF1-4254-AA2A-919D1A221E17}" type="presParOf" srcId="{C2B886FB-06CB-4A40-B431-7A9CA4F1B6E9}" destId="{C4B91DEA-AB51-455C-A944-FD6D213CC1BE}" srcOrd="0" destOrd="0" presId="urn:microsoft.com/office/officeart/2008/layout/BendingPictureCaptionList"/>
    <dgm:cxn modelId="{C2896E65-A775-4853-8A5F-F5AD7E03EEF7}" type="presParOf" srcId="{C2B886FB-06CB-4A40-B431-7A9CA4F1B6E9}" destId="{4BA54DC3-AF47-408E-85C3-5A7407A14EBE}" srcOrd="1" destOrd="0" presId="urn:microsoft.com/office/officeart/2008/layout/BendingPictureCaptionList"/>
    <dgm:cxn modelId="{A36A5B83-C52A-46CB-A8EA-FA739DD27758}" type="presParOf" srcId="{5CF23883-551C-4120-BA8C-96011B9831C6}" destId="{24186638-6024-4F67-AB82-130C2D4D7D5C}" srcOrd="3" destOrd="0" presId="urn:microsoft.com/office/officeart/2008/layout/BendingPictureCaptionList"/>
    <dgm:cxn modelId="{393FEB21-D78A-4852-9D9D-019CDECE99DC}" type="presParOf" srcId="{5CF23883-551C-4120-BA8C-96011B9831C6}" destId="{1E8A4139-BD66-4455-8E2F-52220251B227}" srcOrd="4" destOrd="0" presId="urn:microsoft.com/office/officeart/2008/layout/BendingPictureCaptionList"/>
    <dgm:cxn modelId="{E834CF7A-B2FD-4F32-8306-D8AD53A8D3EE}" type="presParOf" srcId="{1E8A4139-BD66-4455-8E2F-52220251B227}" destId="{7471FE37-0A7D-48DF-B39A-1014D971A719}" srcOrd="0" destOrd="0" presId="urn:microsoft.com/office/officeart/2008/layout/BendingPictureCaptionList"/>
    <dgm:cxn modelId="{BDDA2563-EA77-4374-A48A-DF3F7400E500}" type="presParOf" srcId="{1E8A4139-BD66-4455-8E2F-52220251B227}" destId="{0853F368-156A-4D80-8B44-23E50FB6C58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10048 обучающихся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Общеобразовательные организации – 6482 обучающихся 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 ДО «ЦТ» - 3383 обучающихся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Дошкольные организации – 183 ребенка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128121" custScaleY="79082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8C32CEF7-130A-412C-917B-40F53DF09B64}" type="pres">
      <dgm:prSet presAssocID="{1D73BC58-755A-4E80-B85B-F8C300B543E2}" presName="conn2-1" presStyleLbl="parChTrans1D2" presStyleIdx="0" presStyleCnt="3"/>
      <dgm:spPr/>
    </dgm:pt>
    <dgm:pt modelId="{4A9805DF-38B9-4341-8713-4223E2E50F79}" type="pres">
      <dgm:prSet presAssocID="{1D73BC58-755A-4E80-B85B-F8C300B543E2}" presName="connTx" presStyleLbl="parChTrans1D2" presStyleIdx="0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0" presStyleCnt="3" custScaleX="232083" custScaleY="77037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1" presStyleCnt="3"/>
      <dgm:spPr/>
    </dgm:pt>
    <dgm:pt modelId="{B750EDC2-A948-49C2-8573-D6AA289EE598}" type="pres">
      <dgm:prSet presAssocID="{5F12A1DC-0E4D-4193-A19D-11A7D16671BF}" presName="connTx" presStyleLbl="parChTrans1D2" presStyleIdx="1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1" presStyleCnt="3" custScaleX="232083" custScaleY="77037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02E58638-73C8-483E-9FF3-5ED9A9567ACF}" type="pres">
      <dgm:prSet presAssocID="{2C1C8F2F-BAA2-4222-A6DA-C93FEDE6CC6D}" presName="conn2-1" presStyleLbl="parChTrans1D2" presStyleIdx="2" presStyleCnt="3"/>
      <dgm:spPr/>
    </dgm:pt>
    <dgm:pt modelId="{838F7BD9-BD54-4898-BAAD-5CA2E8E91058}" type="pres">
      <dgm:prSet presAssocID="{2C1C8F2F-BAA2-4222-A6DA-C93FEDE6CC6D}" presName="connTx" presStyleLbl="parChTrans1D2" presStyleIdx="2" presStyleCnt="3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2" presStyleCnt="3" custScaleX="232083" custScaleY="77037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1" destOrd="0" parTransId="{5F12A1DC-0E4D-4193-A19D-11A7D16671BF}" sibTransId="{097CE007-C6A4-4CAA-8130-11CC719EFECA}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2" destOrd="0" parTransId="{2C1C8F2F-BAA2-4222-A6DA-C93FEDE6CC6D}" sibTransId="{58ADFA35-24A2-4BD4-9848-0A16F8D9356A}"/>
    <dgm:cxn modelId="{949E7FD9-2D36-4045-BAF1-5EB42BC7E1D3}" srcId="{2B74C61A-BAFB-4AED-AEC6-5A7F43F3EF3D}" destId="{D94C48AC-0189-4CF9-B948-04E39CD7CEE1}" srcOrd="0" destOrd="0" parTransId="{1D73BC58-755A-4E80-B85B-F8C300B543E2}" sibTransId="{40979DCA-D222-4D39-A661-AE5C850782E2}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1724D412-22E1-4E7F-95FD-E2775C76B18D}" type="presParOf" srcId="{A6EA106F-89F4-46F0-8B4B-2F88EBC5574F}" destId="{8C32CEF7-130A-412C-917B-40F53DF09B64}" srcOrd="0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1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2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3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1EF26CA9-29B3-4A4B-A463-FA252F3D29A6}" type="presParOf" srcId="{A6EA106F-89F4-46F0-8B4B-2F88EBC5574F}" destId="{02E58638-73C8-483E-9FF3-5ED9A9567ACF}" srcOrd="4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5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сумма бюджетных ассигнований с учетом целевых программ на сферу образования Шелеховского района в 2023 году составила </a:t>
          </a:r>
        </a:p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2 147 264 218,75 рублей, в том числе: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419 992 674,74 рублей - средства бюджета района 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1 587 224 104,76 рублей - средства областного бюджета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128 948 563,32 рублей - средства федерального бюджета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2A083-ED10-466C-AE99-FF91EB88A113}">
      <dgm:prSet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11 098 875,93 рублей – внебюджетные средства </a:t>
          </a:r>
        </a:p>
      </dgm:t>
    </dgm:pt>
    <dgm:pt modelId="{7D6FB2A8-8C34-4C54-BEB9-B02B7AA6D78D}" type="parTrans" cxnId="{2A8E7942-7DE8-40D7-8322-4029EE8BDF61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FF9F7-84DD-4CDC-B672-C7D04DF44338}" type="sibTrans" cxnId="{2A8E7942-7DE8-40D7-8322-4029EE8BDF61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160309" custScaleY="326029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8C32CEF7-130A-412C-917B-40F53DF09B64}" type="pres">
      <dgm:prSet presAssocID="{1D73BC58-755A-4E80-B85B-F8C300B543E2}" presName="conn2-1" presStyleLbl="parChTrans1D2" presStyleIdx="0" presStyleCnt="4"/>
      <dgm:spPr/>
    </dgm:pt>
    <dgm:pt modelId="{4A9805DF-38B9-4341-8713-4223E2E50F79}" type="pres">
      <dgm:prSet presAssocID="{1D73BC58-755A-4E80-B85B-F8C300B543E2}" presName="connTx" presStyleLbl="parChTrans1D2" presStyleIdx="0" presStyleCnt="4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0" presStyleCnt="4" custScaleX="232083" custScaleY="77037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1" presStyleCnt="4"/>
      <dgm:spPr/>
    </dgm:pt>
    <dgm:pt modelId="{B750EDC2-A948-49C2-8573-D6AA289EE598}" type="pres">
      <dgm:prSet presAssocID="{5F12A1DC-0E4D-4193-A19D-11A7D16671BF}" presName="connTx" presStyleLbl="parChTrans1D2" presStyleIdx="1" presStyleCnt="4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1" presStyleCnt="4" custScaleX="232083" custScaleY="77037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02E58638-73C8-483E-9FF3-5ED9A9567ACF}" type="pres">
      <dgm:prSet presAssocID="{2C1C8F2F-BAA2-4222-A6DA-C93FEDE6CC6D}" presName="conn2-1" presStyleLbl="parChTrans1D2" presStyleIdx="2" presStyleCnt="4"/>
      <dgm:spPr/>
    </dgm:pt>
    <dgm:pt modelId="{838F7BD9-BD54-4898-BAAD-5CA2E8E91058}" type="pres">
      <dgm:prSet presAssocID="{2C1C8F2F-BAA2-4222-A6DA-C93FEDE6CC6D}" presName="connTx" presStyleLbl="parChTrans1D2" presStyleIdx="2" presStyleCnt="4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2" presStyleCnt="4" custScaleX="232083" custScaleY="77037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  <dgm:pt modelId="{CF9A6934-B3D4-4767-BB14-9CA32F5CE31E}" type="pres">
      <dgm:prSet presAssocID="{7D6FB2A8-8C34-4C54-BEB9-B02B7AA6D78D}" presName="conn2-1" presStyleLbl="parChTrans1D2" presStyleIdx="3" presStyleCnt="4"/>
      <dgm:spPr/>
    </dgm:pt>
    <dgm:pt modelId="{D325A2BC-7063-4103-A52C-03A19C28A3BE}" type="pres">
      <dgm:prSet presAssocID="{7D6FB2A8-8C34-4C54-BEB9-B02B7AA6D78D}" presName="connTx" presStyleLbl="parChTrans1D2" presStyleIdx="3" presStyleCnt="4"/>
      <dgm:spPr/>
    </dgm:pt>
    <dgm:pt modelId="{4716994E-CB5E-4F9D-B43C-71DB83DE90CF}" type="pres">
      <dgm:prSet presAssocID="{3E62A083-ED10-466C-AE99-FF91EB88A113}" presName="root2" presStyleCnt="0"/>
      <dgm:spPr/>
    </dgm:pt>
    <dgm:pt modelId="{8BD851E0-021A-448C-9E87-DD14B3235476}" type="pres">
      <dgm:prSet presAssocID="{3E62A083-ED10-466C-AE99-FF91EB88A113}" presName="LevelTwoTextNode" presStyleLbl="node2" presStyleIdx="3" presStyleCnt="4" custScaleX="232848">
        <dgm:presLayoutVars>
          <dgm:chPref val="3"/>
        </dgm:presLayoutVars>
      </dgm:prSet>
      <dgm:spPr/>
    </dgm:pt>
    <dgm:pt modelId="{07037418-A503-4165-9E09-063D0D518D6E}" type="pres">
      <dgm:prSet presAssocID="{3E62A083-ED10-466C-AE99-FF91EB88A113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755BF737-5AA1-4B95-8027-C2201BC7D07F}" type="presOf" srcId="{3E62A083-ED10-466C-AE99-FF91EB88A113}" destId="{8BD851E0-021A-448C-9E87-DD14B3235476}" srcOrd="0" destOrd="0" presId="urn:microsoft.com/office/officeart/2005/8/layout/hierarchy2"/>
    <dgm:cxn modelId="{1429643B-070F-4CAF-A050-DDCF2CCDA09B}" srcId="{2B74C61A-BAFB-4AED-AEC6-5A7F43F3EF3D}" destId="{5743E2D8-6D78-49E9-B7AC-47697339A772}" srcOrd="1" destOrd="0" parTransId="{5F12A1DC-0E4D-4193-A19D-11A7D16671BF}" sibTransId="{097CE007-C6A4-4CAA-8130-11CC719EFECA}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2A8E7942-7DE8-40D7-8322-4029EE8BDF61}" srcId="{2B74C61A-BAFB-4AED-AEC6-5A7F43F3EF3D}" destId="{3E62A083-ED10-466C-AE99-FF91EB88A113}" srcOrd="3" destOrd="0" parTransId="{7D6FB2A8-8C34-4C54-BEB9-B02B7AA6D78D}" sibTransId="{3F3FF9F7-84DD-4CDC-B672-C7D04DF44338}"/>
    <dgm:cxn modelId="{43C8D663-29DD-42CC-B79D-BFFC8A545D58}" type="presOf" srcId="{7D6FB2A8-8C34-4C54-BEB9-B02B7AA6D78D}" destId="{D325A2BC-7063-4103-A52C-03A19C28A3BE}" srcOrd="1" destOrd="0" presId="urn:microsoft.com/office/officeart/2005/8/layout/hierarchy2"/>
    <dgm:cxn modelId="{54FC4949-1ABA-4226-9200-A8FA5AE3986B}" type="presOf" srcId="{7D6FB2A8-8C34-4C54-BEB9-B02B7AA6D78D}" destId="{CF9A6934-B3D4-4767-BB14-9CA32F5CE31E}" srcOrd="0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2" destOrd="0" parTransId="{2C1C8F2F-BAA2-4222-A6DA-C93FEDE6CC6D}" sibTransId="{58ADFA35-24A2-4BD4-9848-0A16F8D9356A}"/>
    <dgm:cxn modelId="{949E7FD9-2D36-4045-BAF1-5EB42BC7E1D3}" srcId="{2B74C61A-BAFB-4AED-AEC6-5A7F43F3EF3D}" destId="{D94C48AC-0189-4CF9-B948-04E39CD7CEE1}" srcOrd="0" destOrd="0" parTransId="{1D73BC58-755A-4E80-B85B-F8C300B543E2}" sibTransId="{40979DCA-D222-4D39-A661-AE5C850782E2}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1724D412-22E1-4E7F-95FD-E2775C76B18D}" type="presParOf" srcId="{A6EA106F-89F4-46F0-8B4B-2F88EBC5574F}" destId="{8C32CEF7-130A-412C-917B-40F53DF09B64}" srcOrd="0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1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2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3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1EF26CA9-29B3-4A4B-A463-FA252F3D29A6}" type="presParOf" srcId="{A6EA106F-89F4-46F0-8B4B-2F88EBC5574F}" destId="{02E58638-73C8-483E-9FF3-5ED9A9567ACF}" srcOrd="4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5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  <dgm:cxn modelId="{1421A1DB-8C12-42CD-8704-9052CEB91A17}" type="presParOf" srcId="{A6EA106F-89F4-46F0-8B4B-2F88EBC5574F}" destId="{CF9A6934-B3D4-4767-BB14-9CA32F5CE31E}" srcOrd="6" destOrd="0" presId="urn:microsoft.com/office/officeart/2005/8/layout/hierarchy2"/>
    <dgm:cxn modelId="{6FE5B32A-7D82-4299-A7ED-477D0B9D7034}" type="presParOf" srcId="{CF9A6934-B3D4-4767-BB14-9CA32F5CE31E}" destId="{D325A2BC-7063-4103-A52C-03A19C28A3BE}" srcOrd="0" destOrd="0" presId="urn:microsoft.com/office/officeart/2005/8/layout/hierarchy2"/>
    <dgm:cxn modelId="{CEBD4678-0841-485E-ACEC-46A74A0E8F18}" type="presParOf" srcId="{A6EA106F-89F4-46F0-8B4B-2F88EBC5574F}" destId="{4716994E-CB5E-4F9D-B43C-71DB83DE90CF}" srcOrd="7" destOrd="0" presId="urn:microsoft.com/office/officeart/2005/8/layout/hierarchy2"/>
    <dgm:cxn modelId="{76FB258F-F946-4263-B870-177E979413AF}" type="presParOf" srcId="{4716994E-CB5E-4F9D-B43C-71DB83DE90CF}" destId="{8BD851E0-021A-448C-9E87-DD14B3235476}" srcOrd="0" destOrd="0" presId="urn:microsoft.com/office/officeart/2005/8/layout/hierarchy2"/>
    <dgm:cxn modelId="{5F828D41-AC12-4A1E-8604-2ACAD789B3C4}" type="presParOf" srcId="{4716994E-CB5E-4F9D-B43C-71DB83DE90CF}" destId="{07037418-A503-4165-9E09-063D0D518D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В июне 2023 года начался капитальный ремонт МКДОУ ШР «Детский сад № 19 «Малышок». Финансирование составило 71 693,3 тыс. руб. 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Ремонтно-строительные работы в дошкольном блоке МКОУ ШР «ООШ № 11». Всего на объект за три года (с 2022 года) планируется направить средств местного бюджета около 53 млн. руб.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В целях создания условий функционирования центра технологической и естественнонаучной направленности «Точка роста» на базе МКОУ Шелеховского района «</a:t>
          </a:r>
          <a:r>
            <a:rPr lang="ru-RU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 8», МБОУШР «Шелеховский лицей» за счет местного бюджета проведен ремонт помещений на сумму 7 544,0 тыс. рублей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93739" custScaleY="80449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8C32CEF7-130A-412C-917B-40F53DF09B64}" type="pres">
      <dgm:prSet presAssocID="{1D73BC58-755A-4E80-B85B-F8C300B543E2}" presName="conn2-1" presStyleLbl="parChTrans1D2" presStyleIdx="0" presStyleCnt="3"/>
      <dgm:spPr/>
    </dgm:pt>
    <dgm:pt modelId="{4A9805DF-38B9-4341-8713-4223E2E50F79}" type="pres">
      <dgm:prSet presAssocID="{1D73BC58-755A-4E80-B85B-F8C300B543E2}" presName="connTx" presStyleLbl="parChTrans1D2" presStyleIdx="0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0" presStyleCnt="3" custScaleX="232083" custScaleY="96199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1" presStyleCnt="3"/>
      <dgm:spPr/>
    </dgm:pt>
    <dgm:pt modelId="{B750EDC2-A948-49C2-8573-D6AA289EE598}" type="pres">
      <dgm:prSet presAssocID="{5F12A1DC-0E4D-4193-A19D-11A7D16671BF}" presName="connTx" presStyleLbl="parChTrans1D2" presStyleIdx="1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1" presStyleCnt="3" custScaleX="232083" custScaleY="77037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02E58638-73C8-483E-9FF3-5ED9A9567ACF}" type="pres">
      <dgm:prSet presAssocID="{2C1C8F2F-BAA2-4222-A6DA-C93FEDE6CC6D}" presName="conn2-1" presStyleLbl="parChTrans1D2" presStyleIdx="2" presStyleCnt="3"/>
      <dgm:spPr/>
    </dgm:pt>
    <dgm:pt modelId="{838F7BD9-BD54-4898-BAAD-5CA2E8E91058}" type="pres">
      <dgm:prSet presAssocID="{2C1C8F2F-BAA2-4222-A6DA-C93FEDE6CC6D}" presName="connTx" presStyleLbl="parChTrans1D2" presStyleIdx="2" presStyleCnt="3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2" presStyleCnt="3" custScaleX="232083" custScaleY="187737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1" destOrd="0" parTransId="{5F12A1DC-0E4D-4193-A19D-11A7D16671BF}" sibTransId="{097CE007-C6A4-4CAA-8130-11CC719EFECA}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2" destOrd="0" parTransId="{2C1C8F2F-BAA2-4222-A6DA-C93FEDE6CC6D}" sibTransId="{58ADFA35-24A2-4BD4-9848-0A16F8D9356A}"/>
    <dgm:cxn modelId="{949E7FD9-2D36-4045-BAF1-5EB42BC7E1D3}" srcId="{2B74C61A-BAFB-4AED-AEC6-5A7F43F3EF3D}" destId="{D94C48AC-0189-4CF9-B948-04E39CD7CEE1}" srcOrd="0" destOrd="0" parTransId="{1D73BC58-755A-4E80-B85B-F8C300B543E2}" sibTransId="{40979DCA-D222-4D39-A661-AE5C850782E2}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1724D412-22E1-4E7F-95FD-E2775C76B18D}" type="presParOf" srcId="{A6EA106F-89F4-46F0-8B4B-2F88EBC5574F}" destId="{8C32CEF7-130A-412C-917B-40F53DF09B64}" srcOrd="0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1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2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3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1EF26CA9-29B3-4A4B-A463-FA252F3D29A6}" type="presParOf" srcId="{A6EA106F-89F4-46F0-8B4B-2F88EBC5574F}" destId="{02E58638-73C8-483E-9FF3-5ED9A9567ACF}" srcOrd="4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5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03044E1-BDD9-4A55-B23F-B8E8BF122F8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5F4F5-2BEF-4940-A871-C766EDC0C5F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полов на общую сумму </a:t>
          </a: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3 241,4 тыс. руб.</a:t>
          </a:r>
        </a:p>
      </dgm:t>
    </dgm:pt>
    <dgm:pt modelId="{3C8F7DB5-33FC-481B-99EF-82B77DAE7D2A}" type="parTrans" cxnId="{F484E350-7FC0-4CC1-A299-1406D919C7E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516B0-7FD5-46A3-815A-FAE48D664AD2}" type="sibTrans" cxnId="{F484E350-7FC0-4CC1-A299-1406D919C7E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9C398E-5453-4058-9889-613064DE588F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помещений на общую сумму </a:t>
          </a: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3 522,5 тыс. руб.</a:t>
          </a:r>
        </a:p>
      </dgm:t>
    </dgm:pt>
    <dgm:pt modelId="{C65ACCB4-18F9-49C7-9C43-F8E2A213D795}" type="parTrans" cxnId="{8831CBDA-5092-46A9-9CA4-C4A26E697AC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6F2F2-4F30-4390-B21B-EC9CDA047EA3}" type="sibTrans" cxnId="{8831CBDA-5092-46A9-9CA4-C4A26E697AC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75B17-DF76-4638-BD27-FB222DC81673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4 «Журавлик»</a:t>
          </a:r>
        </a:p>
      </dgm:t>
    </dgm:pt>
    <dgm:pt modelId="{61FC8C90-6611-4A71-BB81-0DFA23540E00}" type="parTrans" cxnId="{92ABA710-65A2-4842-A7D5-36B9D0064B3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17031-246B-4CF4-857D-7F655AC2F209}" type="sibTrans" cxnId="{92ABA710-65A2-4842-A7D5-36B9D0064B3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3DD159-C157-4CC1-877D-B6C4B1DD2009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gm:t>
    </dgm:pt>
    <dgm:pt modelId="{00305690-5388-458F-B720-B154BA51FA7A}" type="parTrans" cxnId="{2D05806E-2E49-4AEF-9540-87D5E23EE96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75151-E6D6-4DBC-ABA0-FDC52F5F5DE7}" type="sibTrans" cxnId="{2D05806E-2E49-4AEF-9540-87D5E23EE96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ED887-D56F-4F1E-8DCC-9934F25A327E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</dgm:t>
    </dgm:pt>
    <dgm:pt modelId="{1EE7E282-C688-426F-96AE-FD10B0E5AF6E}" type="parTrans" cxnId="{E06C7509-0696-4DD9-B40C-AC1527F6C4C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432FA-3BC5-47C5-A97B-817876FFAE82}" type="sibTrans" cxnId="{E06C7509-0696-4DD9-B40C-AC1527F6C4C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82390-CFA0-49EF-AFD6-7279ED3C1135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 14»</a:t>
          </a:r>
        </a:p>
      </dgm:t>
    </dgm:pt>
    <dgm:pt modelId="{55EE6BA9-D243-45F5-B3EC-237D474AF1EB}" type="parTrans" cxnId="{F75273EC-FA52-4126-A96F-65658B89E89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9B7C6-A10A-4418-A73E-CEFA9CF14899}" type="sibTrans" cxnId="{F75273EC-FA52-4126-A96F-65658B89E89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6F125-682C-4EA2-870F-BB8D4EAB2E9A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Замена дверей и дверных блоков, в том числе частичная, на общую сумму 255,0 тыс. руб.</a:t>
          </a:r>
        </a:p>
      </dgm:t>
    </dgm:pt>
    <dgm:pt modelId="{DD49656F-BA9C-4F56-A2FD-C923A7170A74}" type="parTrans" cxnId="{82F794ED-3F10-45AE-BF88-1956D2B0503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745F1-CF76-4276-B3CE-A6C9216EE81F}" type="sibTrans" cxnId="{82F794ED-3F10-45AE-BF88-1956D2B0503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5370D-B004-467E-A3D9-0B83DC60EC56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gm:t>
    </dgm:pt>
    <dgm:pt modelId="{91029604-B7EF-4AFF-A6CD-C350F47E9B56}" type="parTrans" cxnId="{C7C7A3EF-E9E0-4375-8AFE-D3327DA7ABD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D72C08-9B8E-4141-B975-7D4093C658E5}" type="sibTrans" cxnId="{C7C7A3EF-E9E0-4375-8AFE-D3327DA7ABD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BC7A2-3862-46A2-8FAA-1C81A448351E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16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</dgm:t>
    </dgm:pt>
    <dgm:pt modelId="{55B4BCD6-BA2F-48F5-9132-51DC9BB865CC}" type="parTrans" cxnId="{2DF76CB6-EEBE-4E68-AD86-510570FDBFBB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DC850-E18F-41F5-AF39-CDA3203F6435}" type="sibTrans" cxnId="{2DF76CB6-EEBE-4E68-AD86-510570FDBFBB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6CD78-730F-4289-B703-77562FB300D6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6 «Аленький цветочек»</a:t>
          </a:r>
        </a:p>
      </dgm:t>
    </dgm:pt>
    <dgm:pt modelId="{32CD358E-02C2-4708-8891-EDF00CD9C875}" type="sibTrans" cxnId="{6A0BF9FF-483A-4BDD-A061-29DAD0BE54F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AF20F-175C-435F-B650-D1B5BAF2F977}" type="parTrans" cxnId="{6A0BF9FF-483A-4BDD-A061-29DAD0BE54F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AD365-3F09-43EA-9E8C-92AEFFD86D87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16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</dgm:t>
    </dgm:pt>
    <dgm:pt modelId="{C6623459-DC2B-4504-9956-370107B02607}" type="sibTrans" cxnId="{C94AEC69-F352-4D59-9D4C-3C8301EA25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573E9C-2D33-43B7-B021-41C55CF85F68}" type="parTrans" cxnId="{C94AEC69-F352-4D59-9D4C-3C8301EA25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2234E-B5CC-49C1-90A0-4CA87F7E03C8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gm:t>
    </dgm:pt>
    <dgm:pt modelId="{78F9AA32-B7D9-4600-A38E-84921F0FB09D}" type="sibTrans" cxnId="{C100557B-28F5-4913-8385-C2ADC10C7B3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B9572-A7B2-4457-B7D2-36F32F556031}" type="parTrans" cxnId="{C100557B-28F5-4913-8385-C2ADC10C7B3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5A2FB2-2CF4-4D83-8077-33F4760183DB}" type="pres">
      <dgm:prSet presAssocID="{303044E1-BDD9-4A55-B23F-B8E8BF122F8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A69814-E81D-4CEA-9DA5-B60506C68A37}" type="pres">
      <dgm:prSet presAssocID="{7A75F4F5-2BEF-4940-A871-C766EDC0C5FB}" presName="root" presStyleCnt="0"/>
      <dgm:spPr/>
    </dgm:pt>
    <dgm:pt modelId="{0EB6A18A-FB0E-4A0F-8F61-40E9444B8B94}" type="pres">
      <dgm:prSet presAssocID="{7A75F4F5-2BEF-4940-A871-C766EDC0C5FB}" presName="rootComposite" presStyleCnt="0"/>
      <dgm:spPr/>
    </dgm:pt>
    <dgm:pt modelId="{DDB4C637-F2C8-4DA9-AF08-5A8161AA02EE}" type="pres">
      <dgm:prSet presAssocID="{7A75F4F5-2BEF-4940-A871-C766EDC0C5FB}" presName="rootText" presStyleLbl="node1" presStyleIdx="0" presStyleCnt="3" custScaleX="134612"/>
      <dgm:spPr/>
    </dgm:pt>
    <dgm:pt modelId="{C0D07A0E-69CE-4D36-A4D9-C26F6CD1F7B5}" type="pres">
      <dgm:prSet presAssocID="{7A75F4F5-2BEF-4940-A871-C766EDC0C5FB}" presName="rootConnector" presStyleLbl="node1" presStyleIdx="0" presStyleCnt="3"/>
      <dgm:spPr/>
    </dgm:pt>
    <dgm:pt modelId="{A1287ADE-4885-4AC7-8CD4-29810B112F74}" type="pres">
      <dgm:prSet presAssocID="{7A75F4F5-2BEF-4940-A871-C766EDC0C5FB}" presName="childShape" presStyleCnt="0"/>
      <dgm:spPr/>
    </dgm:pt>
    <dgm:pt modelId="{69095B39-D7A0-4BF0-BF4F-40F94B1D4A10}" type="pres">
      <dgm:prSet presAssocID="{512AF20F-175C-435F-B650-D1B5BAF2F977}" presName="Name13" presStyleLbl="parChTrans1D2" presStyleIdx="0" presStyleCnt="9"/>
      <dgm:spPr/>
    </dgm:pt>
    <dgm:pt modelId="{49DEA1F2-0B03-48EF-A930-1228F7C502B9}" type="pres">
      <dgm:prSet presAssocID="{48E6CD78-730F-4289-B703-77562FB300D6}" presName="childText" presStyleLbl="bgAcc1" presStyleIdx="0" presStyleCnt="9" custScaleX="157419" custScaleY="96198">
        <dgm:presLayoutVars>
          <dgm:bulletEnabled val="1"/>
        </dgm:presLayoutVars>
      </dgm:prSet>
      <dgm:spPr/>
    </dgm:pt>
    <dgm:pt modelId="{EF084E0E-6B17-42E5-BB31-4A3EB1F17A61}" type="pres">
      <dgm:prSet presAssocID="{6B573E9C-2D33-43B7-B021-41C55CF85F68}" presName="Name13" presStyleLbl="parChTrans1D2" presStyleIdx="1" presStyleCnt="9"/>
      <dgm:spPr/>
    </dgm:pt>
    <dgm:pt modelId="{AA2E8C91-8C7B-4879-96AB-74052C619FE8}" type="pres">
      <dgm:prSet presAssocID="{667AD365-3F09-43EA-9E8C-92AEFFD86D87}" presName="childText" presStyleLbl="bgAcc1" presStyleIdx="1" presStyleCnt="9" custScaleX="157419" custScaleY="96198">
        <dgm:presLayoutVars>
          <dgm:bulletEnabled val="1"/>
        </dgm:presLayoutVars>
      </dgm:prSet>
      <dgm:spPr/>
    </dgm:pt>
    <dgm:pt modelId="{F4A36830-2036-4DFC-A82A-A0FD1FABE475}" type="pres">
      <dgm:prSet presAssocID="{10CB9572-A7B2-4457-B7D2-36F32F556031}" presName="Name13" presStyleLbl="parChTrans1D2" presStyleIdx="2" presStyleCnt="9"/>
      <dgm:spPr/>
    </dgm:pt>
    <dgm:pt modelId="{8C3EE442-64CF-46B0-8630-4B7CE20188CE}" type="pres">
      <dgm:prSet presAssocID="{7EB2234E-B5CC-49C1-90A0-4CA87F7E03C8}" presName="childText" presStyleLbl="bgAcc1" presStyleIdx="2" presStyleCnt="9" custScaleX="157419" custScaleY="96198">
        <dgm:presLayoutVars>
          <dgm:bulletEnabled val="1"/>
        </dgm:presLayoutVars>
      </dgm:prSet>
      <dgm:spPr/>
    </dgm:pt>
    <dgm:pt modelId="{81AD94C4-3264-4368-BF5F-6D1B10702FA8}" type="pres">
      <dgm:prSet presAssocID="{AC9C398E-5453-4058-9889-613064DE588F}" presName="root" presStyleCnt="0"/>
      <dgm:spPr/>
    </dgm:pt>
    <dgm:pt modelId="{BDC3CE5E-8648-41BA-8AF1-B7660D012080}" type="pres">
      <dgm:prSet presAssocID="{AC9C398E-5453-4058-9889-613064DE588F}" presName="rootComposite" presStyleCnt="0"/>
      <dgm:spPr/>
    </dgm:pt>
    <dgm:pt modelId="{B3B0C9DD-39CD-4686-BDDE-7B2BF8FE801E}" type="pres">
      <dgm:prSet presAssocID="{AC9C398E-5453-4058-9889-613064DE588F}" presName="rootText" presStyleLbl="node1" presStyleIdx="1" presStyleCnt="3" custScaleX="134612"/>
      <dgm:spPr/>
    </dgm:pt>
    <dgm:pt modelId="{4A6C67DC-6B27-493F-838F-F57E08C31174}" type="pres">
      <dgm:prSet presAssocID="{AC9C398E-5453-4058-9889-613064DE588F}" presName="rootConnector" presStyleLbl="node1" presStyleIdx="1" presStyleCnt="3"/>
      <dgm:spPr/>
    </dgm:pt>
    <dgm:pt modelId="{6166A7AB-58AE-4D98-85BA-5675366E5C99}" type="pres">
      <dgm:prSet presAssocID="{AC9C398E-5453-4058-9889-613064DE588F}" presName="childShape" presStyleCnt="0"/>
      <dgm:spPr/>
    </dgm:pt>
    <dgm:pt modelId="{9CC49180-B1B7-41A9-8DA9-02E5FA063EC2}" type="pres">
      <dgm:prSet presAssocID="{61FC8C90-6611-4A71-BB81-0DFA23540E00}" presName="Name13" presStyleLbl="parChTrans1D2" presStyleIdx="3" presStyleCnt="9"/>
      <dgm:spPr/>
    </dgm:pt>
    <dgm:pt modelId="{2703548D-B6B0-46AC-96FE-90322AF72312}" type="pres">
      <dgm:prSet presAssocID="{EAA75B17-DF76-4638-BD27-FB222DC81673}" presName="childText" presStyleLbl="bgAcc1" presStyleIdx="3" presStyleCnt="9" custScaleX="134850" custScaleY="67116">
        <dgm:presLayoutVars>
          <dgm:bulletEnabled val="1"/>
        </dgm:presLayoutVars>
      </dgm:prSet>
      <dgm:spPr/>
    </dgm:pt>
    <dgm:pt modelId="{CADC9A7F-9FEB-497F-99C4-CB3264C102D6}" type="pres">
      <dgm:prSet presAssocID="{00305690-5388-458F-B720-B154BA51FA7A}" presName="Name13" presStyleLbl="parChTrans1D2" presStyleIdx="4" presStyleCnt="9"/>
      <dgm:spPr/>
    </dgm:pt>
    <dgm:pt modelId="{1BAA8B97-24DA-4F48-9D96-2683DDC8C7E3}" type="pres">
      <dgm:prSet presAssocID="{C53DD159-C157-4CC1-877D-B6C4B1DD2009}" presName="childText" presStyleLbl="bgAcc1" presStyleIdx="4" presStyleCnt="9" custScaleX="134850" custScaleY="67116">
        <dgm:presLayoutVars>
          <dgm:bulletEnabled val="1"/>
        </dgm:presLayoutVars>
      </dgm:prSet>
      <dgm:spPr/>
    </dgm:pt>
    <dgm:pt modelId="{9B870A79-A0FC-4EB4-91BD-0DECE77007AC}" type="pres">
      <dgm:prSet presAssocID="{1EE7E282-C688-426F-96AE-FD10B0E5AF6E}" presName="Name13" presStyleLbl="parChTrans1D2" presStyleIdx="5" presStyleCnt="9"/>
      <dgm:spPr/>
    </dgm:pt>
    <dgm:pt modelId="{BC810FF0-E795-4D12-A716-683046AC3098}" type="pres">
      <dgm:prSet presAssocID="{CE6ED887-D56F-4F1E-8DCC-9934F25A327E}" presName="childText" presStyleLbl="bgAcc1" presStyleIdx="5" presStyleCnt="9" custScaleX="134850" custScaleY="67116">
        <dgm:presLayoutVars>
          <dgm:bulletEnabled val="1"/>
        </dgm:presLayoutVars>
      </dgm:prSet>
      <dgm:spPr/>
    </dgm:pt>
    <dgm:pt modelId="{C4F93084-A80F-4235-B48E-CF219D2031CB}" type="pres">
      <dgm:prSet presAssocID="{55EE6BA9-D243-45F5-B3EC-237D474AF1EB}" presName="Name13" presStyleLbl="parChTrans1D2" presStyleIdx="6" presStyleCnt="9"/>
      <dgm:spPr/>
    </dgm:pt>
    <dgm:pt modelId="{8189193C-5881-49C5-AE40-1D2AADA461BE}" type="pres">
      <dgm:prSet presAssocID="{97282390-CFA0-49EF-AFD6-7279ED3C1135}" presName="childText" presStyleLbl="bgAcc1" presStyleIdx="6" presStyleCnt="9" custScaleX="134850" custScaleY="67116">
        <dgm:presLayoutVars>
          <dgm:bulletEnabled val="1"/>
        </dgm:presLayoutVars>
      </dgm:prSet>
      <dgm:spPr/>
    </dgm:pt>
    <dgm:pt modelId="{C313C0BF-8D65-4DFD-97B3-649D71DBB675}" type="pres">
      <dgm:prSet presAssocID="{E946F125-682C-4EA2-870F-BB8D4EAB2E9A}" presName="root" presStyleCnt="0"/>
      <dgm:spPr/>
    </dgm:pt>
    <dgm:pt modelId="{5111D750-D044-489E-BC6B-90E0153AF864}" type="pres">
      <dgm:prSet presAssocID="{E946F125-682C-4EA2-870F-BB8D4EAB2E9A}" presName="rootComposite" presStyleCnt="0"/>
      <dgm:spPr/>
    </dgm:pt>
    <dgm:pt modelId="{106503F9-75FB-495D-954E-689217903A45}" type="pres">
      <dgm:prSet presAssocID="{E946F125-682C-4EA2-870F-BB8D4EAB2E9A}" presName="rootText" presStyleLbl="node1" presStyleIdx="2" presStyleCnt="3" custScaleX="134612"/>
      <dgm:spPr/>
    </dgm:pt>
    <dgm:pt modelId="{EEE8819D-A914-4F0A-BB9E-3F9D3A7D8671}" type="pres">
      <dgm:prSet presAssocID="{E946F125-682C-4EA2-870F-BB8D4EAB2E9A}" presName="rootConnector" presStyleLbl="node1" presStyleIdx="2" presStyleCnt="3"/>
      <dgm:spPr/>
    </dgm:pt>
    <dgm:pt modelId="{9096485C-59C9-43C6-9120-4B1B523D9355}" type="pres">
      <dgm:prSet presAssocID="{E946F125-682C-4EA2-870F-BB8D4EAB2E9A}" presName="childShape" presStyleCnt="0"/>
      <dgm:spPr/>
    </dgm:pt>
    <dgm:pt modelId="{3123ABD3-9D83-40DF-9468-293CA4BC8A0B}" type="pres">
      <dgm:prSet presAssocID="{91029604-B7EF-4AFF-A6CD-C350F47E9B56}" presName="Name13" presStyleLbl="parChTrans1D2" presStyleIdx="7" presStyleCnt="9"/>
      <dgm:spPr/>
    </dgm:pt>
    <dgm:pt modelId="{85DD4E82-C4A8-4613-A4C9-A1F326B80A91}" type="pres">
      <dgm:prSet presAssocID="{6785370D-B004-467E-A3D9-0B83DC60EC56}" presName="childText" presStyleLbl="bgAcc1" presStyleIdx="7" presStyleCnt="9" custScaleX="147662">
        <dgm:presLayoutVars>
          <dgm:bulletEnabled val="1"/>
        </dgm:presLayoutVars>
      </dgm:prSet>
      <dgm:spPr/>
    </dgm:pt>
    <dgm:pt modelId="{6AB6037A-27E6-4E4A-ABEE-3D46371B789E}" type="pres">
      <dgm:prSet presAssocID="{55B4BCD6-BA2F-48F5-9132-51DC9BB865CC}" presName="Name13" presStyleLbl="parChTrans1D2" presStyleIdx="8" presStyleCnt="9"/>
      <dgm:spPr/>
    </dgm:pt>
    <dgm:pt modelId="{FD6599CD-4D09-4F84-8CEC-7C8244487B61}" type="pres">
      <dgm:prSet presAssocID="{AE6BC7A2-3862-46A2-8FAA-1C81A448351E}" presName="childText" presStyleLbl="bgAcc1" presStyleIdx="8" presStyleCnt="9" custScaleX="147662">
        <dgm:presLayoutVars>
          <dgm:bulletEnabled val="1"/>
        </dgm:presLayoutVars>
      </dgm:prSet>
      <dgm:spPr/>
    </dgm:pt>
  </dgm:ptLst>
  <dgm:cxnLst>
    <dgm:cxn modelId="{E06C7509-0696-4DD9-B40C-AC1527F6C4C4}" srcId="{AC9C398E-5453-4058-9889-613064DE588F}" destId="{CE6ED887-D56F-4F1E-8DCC-9934F25A327E}" srcOrd="2" destOrd="0" parTransId="{1EE7E282-C688-426F-96AE-FD10B0E5AF6E}" sibTransId="{436432FA-3BC5-47C5-A97B-817876FFAE82}"/>
    <dgm:cxn modelId="{3F6EC40C-E3DC-43B1-8895-BA4A45471626}" type="presOf" srcId="{E946F125-682C-4EA2-870F-BB8D4EAB2E9A}" destId="{EEE8819D-A914-4F0A-BB9E-3F9D3A7D8671}" srcOrd="1" destOrd="0" presId="urn:microsoft.com/office/officeart/2005/8/layout/hierarchy3"/>
    <dgm:cxn modelId="{162D3C10-6C0D-4471-B1A6-7B78F611139E}" type="presOf" srcId="{55EE6BA9-D243-45F5-B3EC-237D474AF1EB}" destId="{C4F93084-A80F-4235-B48E-CF219D2031CB}" srcOrd="0" destOrd="0" presId="urn:microsoft.com/office/officeart/2005/8/layout/hierarchy3"/>
    <dgm:cxn modelId="{92ABA710-65A2-4842-A7D5-36B9D0064B39}" srcId="{AC9C398E-5453-4058-9889-613064DE588F}" destId="{EAA75B17-DF76-4638-BD27-FB222DC81673}" srcOrd="0" destOrd="0" parTransId="{61FC8C90-6611-4A71-BB81-0DFA23540E00}" sibTransId="{E4A17031-246B-4CF4-857D-7F655AC2F209}"/>
    <dgm:cxn modelId="{9E697013-1B6D-4594-B81B-CF593354CCEB}" type="presOf" srcId="{C53DD159-C157-4CC1-877D-B6C4B1DD2009}" destId="{1BAA8B97-24DA-4F48-9D96-2683DDC8C7E3}" srcOrd="0" destOrd="0" presId="urn:microsoft.com/office/officeart/2005/8/layout/hierarchy3"/>
    <dgm:cxn modelId="{CC82F01A-8D5D-43DF-8B1E-9E0E4B4401BE}" type="presOf" srcId="{6785370D-B004-467E-A3D9-0B83DC60EC56}" destId="{85DD4E82-C4A8-4613-A4C9-A1F326B80A91}" srcOrd="0" destOrd="0" presId="urn:microsoft.com/office/officeart/2005/8/layout/hierarchy3"/>
    <dgm:cxn modelId="{7F1F101D-A821-423E-89C4-FBC4605F8FB9}" type="presOf" srcId="{6B573E9C-2D33-43B7-B021-41C55CF85F68}" destId="{EF084E0E-6B17-42E5-BB31-4A3EB1F17A61}" srcOrd="0" destOrd="0" presId="urn:microsoft.com/office/officeart/2005/8/layout/hierarchy3"/>
    <dgm:cxn modelId="{9003382B-C696-4D91-A35A-617322E39784}" type="presOf" srcId="{48E6CD78-730F-4289-B703-77562FB300D6}" destId="{49DEA1F2-0B03-48EF-A930-1228F7C502B9}" srcOrd="0" destOrd="0" presId="urn:microsoft.com/office/officeart/2005/8/layout/hierarchy3"/>
    <dgm:cxn modelId="{736BAE2D-290B-427C-8909-EA51B0BB9C8D}" type="presOf" srcId="{91029604-B7EF-4AFF-A6CD-C350F47E9B56}" destId="{3123ABD3-9D83-40DF-9468-293CA4BC8A0B}" srcOrd="0" destOrd="0" presId="urn:microsoft.com/office/officeart/2005/8/layout/hierarchy3"/>
    <dgm:cxn modelId="{29CAEC33-B28E-4A8D-BA04-FDA7829363A9}" type="presOf" srcId="{AE6BC7A2-3862-46A2-8FAA-1C81A448351E}" destId="{FD6599CD-4D09-4F84-8CEC-7C8244487B61}" srcOrd="0" destOrd="0" presId="urn:microsoft.com/office/officeart/2005/8/layout/hierarchy3"/>
    <dgm:cxn modelId="{0AC8E13F-9818-4B6D-ADCA-A7F44BD9BE2C}" type="presOf" srcId="{E946F125-682C-4EA2-870F-BB8D4EAB2E9A}" destId="{106503F9-75FB-495D-954E-689217903A45}" srcOrd="0" destOrd="0" presId="urn:microsoft.com/office/officeart/2005/8/layout/hierarchy3"/>
    <dgm:cxn modelId="{714ECC60-AD02-4A38-8722-836763C46395}" type="presOf" srcId="{AC9C398E-5453-4058-9889-613064DE588F}" destId="{B3B0C9DD-39CD-4686-BDDE-7B2BF8FE801E}" srcOrd="0" destOrd="0" presId="urn:microsoft.com/office/officeart/2005/8/layout/hierarchy3"/>
    <dgm:cxn modelId="{BB020141-6523-4ED2-8711-9B4F670E4A54}" type="presOf" srcId="{7A75F4F5-2BEF-4940-A871-C766EDC0C5FB}" destId="{C0D07A0E-69CE-4D36-A4D9-C26F6CD1F7B5}" srcOrd="1" destOrd="0" presId="urn:microsoft.com/office/officeart/2005/8/layout/hierarchy3"/>
    <dgm:cxn modelId="{D8B70D66-A378-4CEE-B465-FC81685E1510}" type="presOf" srcId="{7EB2234E-B5CC-49C1-90A0-4CA87F7E03C8}" destId="{8C3EE442-64CF-46B0-8630-4B7CE20188CE}" srcOrd="0" destOrd="0" presId="urn:microsoft.com/office/officeart/2005/8/layout/hierarchy3"/>
    <dgm:cxn modelId="{C94AEC69-F352-4D59-9D4C-3C8301EA25E8}" srcId="{7A75F4F5-2BEF-4940-A871-C766EDC0C5FB}" destId="{667AD365-3F09-43EA-9E8C-92AEFFD86D87}" srcOrd="1" destOrd="0" parTransId="{6B573E9C-2D33-43B7-B021-41C55CF85F68}" sibTransId="{C6623459-DC2B-4504-9956-370107B02607}"/>
    <dgm:cxn modelId="{2D05806E-2E49-4AEF-9540-87D5E23EE964}" srcId="{AC9C398E-5453-4058-9889-613064DE588F}" destId="{C53DD159-C157-4CC1-877D-B6C4B1DD2009}" srcOrd="1" destOrd="0" parTransId="{00305690-5388-458F-B720-B154BA51FA7A}" sibTransId="{BF575151-E6D6-4DBC-ABA0-FDC52F5F5DE7}"/>
    <dgm:cxn modelId="{4F3E914E-EEEF-472E-BF1B-D29B62C51F44}" type="presOf" srcId="{10CB9572-A7B2-4457-B7D2-36F32F556031}" destId="{F4A36830-2036-4DFC-A82A-A0FD1FABE475}" srcOrd="0" destOrd="0" presId="urn:microsoft.com/office/officeart/2005/8/layout/hierarchy3"/>
    <dgm:cxn modelId="{080E844F-222C-4440-B83D-7E8557952770}" type="presOf" srcId="{667AD365-3F09-43EA-9E8C-92AEFFD86D87}" destId="{AA2E8C91-8C7B-4879-96AB-74052C619FE8}" srcOrd="0" destOrd="0" presId="urn:microsoft.com/office/officeart/2005/8/layout/hierarchy3"/>
    <dgm:cxn modelId="{E20FDE6F-6771-4C2E-BF86-91697FA5290E}" type="presOf" srcId="{1EE7E282-C688-426F-96AE-FD10B0E5AF6E}" destId="{9B870A79-A0FC-4EB4-91BD-0DECE77007AC}" srcOrd="0" destOrd="0" presId="urn:microsoft.com/office/officeart/2005/8/layout/hierarchy3"/>
    <dgm:cxn modelId="{F484E350-7FC0-4CC1-A299-1406D919C7EE}" srcId="{303044E1-BDD9-4A55-B23F-B8E8BF122F8E}" destId="{7A75F4F5-2BEF-4940-A871-C766EDC0C5FB}" srcOrd="0" destOrd="0" parTransId="{3C8F7DB5-33FC-481B-99EF-82B77DAE7D2A}" sibTransId="{CBC516B0-7FD5-46A3-815A-FAE48D664AD2}"/>
    <dgm:cxn modelId="{58252654-8A00-458A-B62C-1547DF72BF47}" type="presOf" srcId="{CE6ED887-D56F-4F1E-8DCC-9934F25A327E}" destId="{BC810FF0-E795-4D12-A716-683046AC3098}" srcOrd="0" destOrd="0" presId="urn:microsoft.com/office/officeart/2005/8/layout/hierarchy3"/>
    <dgm:cxn modelId="{C100557B-28F5-4913-8385-C2ADC10C7B31}" srcId="{7A75F4F5-2BEF-4940-A871-C766EDC0C5FB}" destId="{7EB2234E-B5CC-49C1-90A0-4CA87F7E03C8}" srcOrd="2" destOrd="0" parTransId="{10CB9572-A7B2-4457-B7D2-36F32F556031}" sibTransId="{78F9AA32-B7D9-4600-A38E-84921F0FB09D}"/>
    <dgm:cxn modelId="{05EEAD7B-0BD8-408D-B89F-4C0B048A4B62}" type="presOf" srcId="{55B4BCD6-BA2F-48F5-9132-51DC9BB865CC}" destId="{6AB6037A-27E6-4E4A-ABEE-3D46371B789E}" srcOrd="0" destOrd="0" presId="urn:microsoft.com/office/officeart/2005/8/layout/hierarchy3"/>
    <dgm:cxn modelId="{1456CA8B-D69E-46E3-8F5D-B91E047A74F1}" type="presOf" srcId="{AC9C398E-5453-4058-9889-613064DE588F}" destId="{4A6C67DC-6B27-493F-838F-F57E08C31174}" srcOrd="1" destOrd="0" presId="urn:microsoft.com/office/officeart/2005/8/layout/hierarchy3"/>
    <dgm:cxn modelId="{7EB7C3AF-2F52-4347-B3A4-C3DAB68361A3}" type="presOf" srcId="{303044E1-BDD9-4A55-B23F-B8E8BF122F8E}" destId="{125A2FB2-2CF4-4D83-8077-33F4760183DB}" srcOrd="0" destOrd="0" presId="urn:microsoft.com/office/officeart/2005/8/layout/hierarchy3"/>
    <dgm:cxn modelId="{2DF76CB6-EEBE-4E68-AD86-510570FDBFBB}" srcId="{E946F125-682C-4EA2-870F-BB8D4EAB2E9A}" destId="{AE6BC7A2-3862-46A2-8FAA-1C81A448351E}" srcOrd="1" destOrd="0" parTransId="{55B4BCD6-BA2F-48F5-9132-51DC9BB865CC}" sibTransId="{E13DC850-E18F-41F5-AF39-CDA3203F6435}"/>
    <dgm:cxn modelId="{5E4EC4BD-E7DF-4C55-BA4D-C7D5AA106821}" type="presOf" srcId="{7A75F4F5-2BEF-4940-A871-C766EDC0C5FB}" destId="{DDB4C637-F2C8-4DA9-AF08-5A8161AA02EE}" srcOrd="0" destOrd="0" presId="urn:microsoft.com/office/officeart/2005/8/layout/hierarchy3"/>
    <dgm:cxn modelId="{AB31B3BE-5B6C-4D8C-B868-2BFFA476EF3F}" type="presOf" srcId="{512AF20F-175C-435F-B650-D1B5BAF2F977}" destId="{69095B39-D7A0-4BF0-BF4F-40F94B1D4A10}" srcOrd="0" destOrd="0" presId="urn:microsoft.com/office/officeart/2005/8/layout/hierarchy3"/>
    <dgm:cxn modelId="{8831CBDA-5092-46A9-9CA4-C4A26E697ACD}" srcId="{303044E1-BDD9-4A55-B23F-B8E8BF122F8E}" destId="{AC9C398E-5453-4058-9889-613064DE588F}" srcOrd="1" destOrd="0" parTransId="{C65ACCB4-18F9-49C7-9C43-F8E2A213D795}" sibTransId="{8FB6F2F2-4F30-4390-B21B-EC9CDA047EA3}"/>
    <dgm:cxn modelId="{F75273EC-FA52-4126-A96F-65658B89E89D}" srcId="{AC9C398E-5453-4058-9889-613064DE588F}" destId="{97282390-CFA0-49EF-AFD6-7279ED3C1135}" srcOrd="3" destOrd="0" parTransId="{55EE6BA9-D243-45F5-B3EC-237D474AF1EB}" sibTransId="{2D79B7C6-A10A-4418-A73E-CEFA9CF14899}"/>
    <dgm:cxn modelId="{82F794ED-3F10-45AE-BF88-1956D2B0503A}" srcId="{303044E1-BDD9-4A55-B23F-B8E8BF122F8E}" destId="{E946F125-682C-4EA2-870F-BB8D4EAB2E9A}" srcOrd="2" destOrd="0" parTransId="{DD49656F-BA9C-4F56-A2FD-C923A7170A74}" sibTransId="{64F745F1-CF76-4276-B3CE-A6C9216EE81F}"/>
    <dgm:cxn modelId="{C7C7A3EF-E9E0-4375-8AFE-D3327DA7ABD6}" srcId="{E946F125-682C-4EA2-870F-BB8D4EAB2E9A}" destId="{6785370D-B004-467E-A3D9-0B83DC60EC56}" srcOrd="0" destOrd="0" parTransId="{91029604-B7EF-4AFF-A6CD-C350F47E9B56}" sibTransId="{2FD72C08-9B8E-4141-B975-7D4093C658E5}"/>
    <dgm:cxn modelId="{44E07DF3-EF8B-4DEB-8B20-2179A9DBD7C1}" type="presOf" srcId="{61FC8C90-6611-4A71-BB81-0DFA23540E00}" destId="{9CC49180-B1B7-41A9-8DA9-02E5FA063EC2}" srcOrd="0" destOrd="0" presId="urn:microsoft.com/office/officeart/2005/8/layout/hierarchy3"/>
    <dgm:cxn modelId="{3F6BD3F6-855A-47E8-BD4F-45D5EB9D2ED4}" type="presOf" srcId="{EAA75B17-DF76-4638-BD27-FB222DC81673}" destId="{2703548D-B6B0-46AC-96FE-90322AF72312}" srcOrd="0" destOrd="0" presId="urn:microsoft.com/office/officeart/2005/8/layout/hierarchy3"/>
    <dgm:cxn modelId="{120791FB-478C-4D78-853F-1512E9F206FA}" type="presOf" srcId="{00305690-5388-458F-B720-B154BA51FA7A}" destId="{CADC9A7F-9FEB-497F-99C4-CB3264C102D6}" srcOrd="0" destOrd="0" presId="urn:microsoft.com/office/officeart/2005/8/layout/hierarchy3"/>
    <dgm:cxn modelId="{25F430FD-95B7-45E7-BFB6-4E5819B3B70F}" type="presOf" srcId="{97282390-CFA0-49EF-AFD6-7279ED3C1135}" destId="{8189193C-5881-49C5-AE40-1D2AADA461BE}" srcOrd="0" destOrd="0" presId="urn:microsoft.com/office/officeart/2005/8/layout/hierarchy3"/>
    <dgm:cxn modelId="{6A0BF9FF-483A-4BDD-A061-29DAD0BE54F6}" srcId="{7A75F4F5-2BEF-4940-A871-C766EDC0C5FB}" destId="{48E6CD78-730F-4289-B703-77562FB300D6}" srcOrd="0" destOrd="0" parTransId="{512AF20F-175C-435F-B650-D1B5BAF2F977}" sibTransId="{32CD358E-02C2-4708-8891-EDF00CD9C875}"/>
    <dgm:cxn modelId="{F722B383-4567-4650-846C-6792BA0C9BDD}" type="presParOf" srcId="{125A2FB2-2CF4-4D83-8077-33F4760183DB}" destId="{50A69814-E81D-4CEA-9DA5-B60506C68A37}" srcOrd="0" destOrd="0" presId="urn:microsoft.com/office/officeart/2005/8/layout/hierarchy3"/>
    <dgm:cxn modelId="{2B385D08-7867-42E0-9FDD-3BE31D8CA226}" type="presParOf" srcId="{50A69814-E81D-4CEA-9DA5-B60506C68A37}" destId="{0EB6A18A-FB0E-4A0F-8F61-40E9444B8B94}" srcOrd="0" destOrd="0" presId="urn:microsoft.com/office/officeart/2005/8/layout/hierarchy3"/>
    <dgm:cxn modelId="{F50508BD-0332-4D0D-9899-FBE6D0C177ED}" type="presParOf" srcId="{0EB6A18A-FB0E-4A0F-8F61-40E9444B8B94}" destId="{DDB4C637-F2C8-4DA9-AF08-5A8161AA02EE}" srcOrd="0" destOrd="0" presId="urn:microsoft.com/office/officeart/2005/8/layout/hierarchy3"/>
    <dgm:cxn modelId="{A6CE1229-5752-4251-BB89-3B953000068B}" type="presParOf" srcId="{0EB6A18A-FB0E-4A0F-8F61-40E9444B8B94}" destId="{C0D07A0E-69CE-4D36-A4D9-C26F6CD1F7B5}" srcOrd="1" destOrd="0" presId="urn:microsoft.com/office/officeart/2005/8/layout/hierarchy3"/>
    <dgm:cxn modelId="{07F293FB-C002-4AAE-8010-98FF856C0A0F}" type="presParOf" srcId="{50A69814-E81D-4CEA-9DA5-B60506C68A37}" destId="{A1287ADE-4885-4AC7-8CD4-29810B112F74}" srcOrd="1" destOrd="0" presId="urn:microsoft.com/office/officeart/2005/8/layout/hierarchy3"/>
    <dgm:cxn modelId="{09A77291-D978-4D7E-9F3E-D81A2C4141CC}" type="presParOf" srcId="{A1287ADE-4885-4AC7-8CD4-29810B112F74}" destId="{69095B39-D7A0-4BF0-BF4F-40F94B1D4A10}" srcOrd="0" destOrd="0" presId="urn:microsoft.com/office/officeart/2005/8/layout/hierarchy3"/>
    <dgm:cxn modelId="{AC7369C8-D7F4-4471-AAF2-BC28BD5C8706}" type="presParOf" srcId="{A1287ADE-4885-4AC7-8CD4-29810B112F74}" destId="{49DEA1F2-0B03-48EF-A930-1228F7C502B9}" srcOrd="1" destOrd="0" presId="urn:microsoft.com/office/officeart/2005/8/layout/hierarchy3"/>
    <dgm:cxn modelId="{B6406A47-C0A3-4B42-94E5-CF6B259E814F}" type="presParOf" srcId="{A1287ADE-4885-4AC7-8CD4-29810B112F74}" destId="{EF084E0E-6B17-42E5-BB31-4A3EB1F17A61}" srcOrd="2" destOrd="0" presId="urn:microsoft.com/office/officeart/2005/8/layout/hierarchy3"/>
    <dgm:cxn modelId="{C8CD8E98-B5C2-4415-A9A8-B32BD1C12B90}" type="presParOf" srcId="{A1287ADE-4885-4AC7-8CD4-29810B112F74}" destId="{AA2E8C91-8C7B-4879-96AB-74052C619FE8}" srcOrd="3" destOrd="0" presId="urn:microsoft.com/office/officeart/2005/8/layout/hierarchy3"/>
    <dgm:cxn modelId="{2544ED83-A486-4333-BB8D-B28A2D3B2C9A}" type="presParOf" srcId="{A1287ADE-4885-4AC7-8CD4-29810B112F74}" destId="{F4A36830-2036-4DFC-A82A-A0FD1FABE475}" srcOrd="4" destOrd="0" presId="urn:microsoft.com/office/officeart/2005/8/layout/hierarchy3"/>
    <dgm:cxn modelId="{3F7FF924-B880-473D-BF35-E4E9DC8D9ED5}" type="presParOf" srcId="{A1287ADE-4885-4AC7-8CD4-29810B112F74}" destId="{8C3EE442-64CF-46B0-8630-4B7CE20188CE}" srcOrd="5" destOrd="0" presId="urn:microsoft.com/office/officeart/2005/8/layout/hierarchy3"/>
    <dgm:cxn modelId="{96D96893-B2A1-46AF-BF55-8ED8358C08B9}" type="presParOf" srcId="{125A2FB2-2CF4-4D83-8077-33F4760183DB}" destId="{81AD94C4-3264-4368-BF5F-6D1B10702FA8}" srcOrd="1" destOrd="0" presId="urn:microsoft.com/office/officeart/2005/8/layout/hierarchy3"/>
    <dgm:cxn modelId="{CADC81C4-28ED-44BE-BB98-5299080D06A5}" type="presParOf" srcId="{81AD94C4-3264-4368-BF5F-6D1B10702FA8}" destId="{BDC3CE5E-8648-41BA-8AF1-B7660D012080}" srcOrd="0" destOrd="0" presId="urn:microsoft.com/office/officeart/2005/8/layout/hierarchy3"/>
    <dgm:cxn modelId="{4F6D4D1D-985A-4390-8819-8981DB996B3F}" type="presParOf" srcId="{BDC3CE5E-8648-41BA-8AF1-B7660D012080}" destId="{B3B0C9DD-39CD-4686-BDDE-7B2BF8FE801E}" srcOrd="0" destOrd="0" presId="urn:microsoft.com/office/officeart/2005/8/layout/hierarchy3"/>
    <dgm:cxn modelId="{5D04E3DB-6DDF-446A-B554-D5906D3C1F77}" type="presParOf" srcId="{BDC3CE5E-8648-41BA-8AF1-B7660D012080}" destId="{4A6C67DC-6B27-493F-838F-F57E08C31174}" srcOrd="1" destOrd="0" presId="urn:microsoft.com/office/officeart/2005/8/layout/hierarchy3"/>
    <dgm:cxn modelId="{D7282949-8B94-4AFC-B37C-AD82A1BC3313}" type="presParOf" srcId="{81AD94C4-3264-4368-BF5F-6D1B10702FA8}" destId="{6166A7AB-58AE-4D98-85BA-5675366E5C99}" srcOrd="1" destOrd="0" presId="urn:microsoft.com/office/officeart/2005/8/layout/hierarchy3"/>
    <dgm:cxn modelId="{9751F7C7-FE26-4B09-A57E-863394F618F0}" type="presParOf" srcId="{6166A7AB-58AE-4D98-85BA-5675366E5C99}" destId="{9CC49180-B1B7-41A9-8DA9-02E5FA063EC2}" srcOrd="0" destOrd="0" presId="urn:microsoft.com/office/officeart/2005/8/layout/hierarchy3"/>
    <dgm:cxn modelId="{B9033169-67ED-4874-9028-E8004628FEEB}" type="presParOf" srcId="{6166A7AB-58AE-4D98-85BA-5675366E5C99}" destId="{2703548D-B6B0-46AC-96FE-90322AF72312}" srcOrd="1" destOrd="0" presId="urn:microsoft.com/office/officeart/2005/8/layout/hierarchy3"/>
    <dgm:cxn modelId="{55D4FBB1-8B4B-4141-BB18-9299B5241F79}" type="presParOf" srcId="{6166A7AB-58AE-4D98-85BA-5675366E5C99}" destId="{CADC9A7F-9FEB-497F-99C4-CB3264C102D6}" srcOrd="2" destOrd="0" presId="urn:microsoft.com/office/officeart/2005/8/layout/hierarchy3"/>
    <dgm:cxn modelId="{F3524D56-0850-43C4-B624-48CE24E8A29B}" type="presParOf" srcId="{6166A7AB-58AE-4D98-85BA-5675366E5C99}" destId="{1BAA8B97-24DA-4F48-9D96-2683DDC8C7E3}" srcOrd="3" destOrd="0" presId="urn:microsoft.com/office/officeart/2005/8/layout/hierarchy3"/>
    <dgm:cxn modelId="{415B53A7-1E86-4325-81C5-EBB43DD9E0C2}" type="presParOf" srcId="{6166A7AB-58AE-4D98-85BA-5675366E5C99}" destId="{9B870A79-A0FC-4EB4-91BD-0DECE77007AC}" srcOrd="4" destOrd="0" presId="urn:microsoft.com/office/officeart/2005/8/layout/hierarchy3"/>
    <dgm:cxn modelId="{B079DD56-FA6D-4EE9-AE54-BEF3B39A8AA3}" type="presParOf" srcId="{6166A7AB-58AE-4D98-85BA-5675366E5C99}" destId="{BC810FF0-E795-4D12-A716-683046AC3098}" srcOrd="5" destOrd="0" presId="urn:microsoft.com/office/officeart/2005/8/layout/hierarchy3"/>
    <dgm:cxn modelId="{080C4109-E8D1-4365-AD4E-55802E515552}" type="presParOf" srcId="{6166A7AB-58AE-4D98-85BA-5675366E5C99}" destId="{C4F93084-A80F-4235-B48E-CF219D2031CB}" srcOrd="6" destOrd="0" presId="urn:microsoft.com/office/officeart/2005/8/layout/hierarchy3"/>
    <dgm:cxn modelId="{2B249BBB-EB10-4886-A1D7-55AF302E5197}" type="presParOf" srcId="{6166A7AB-58AE-4D98-85BA-5675366E5C99}" destId="{8189193C-5881-49C5-AE40-1D2AADA461BE}" srcOrd="7" destOrd="0" presId="urn:microsoft.com/office/officeart/2005/8/layout/hierarchy3"/>
    <dgm:cxn modelId="{C7C5BAAF-C87B-4A93-8910-E9B97B395957}" type="presParOf" srcId="{125A2FB2-2CF4-4D83-8077-33F4760183DB}" destId="{C313C0BF-8D65-4DFD-97B3-649D71DBB675}" srcOrd="2" destOrd="0" presId="urn:microsoft.com/office/officeart/2005/8/layout/hierarchy3"/>
    <dgm:cxn modelId="{C481B36C-05FE-451F-841D-188512F8BDF3}" type="presParOf" srcId="{C313C0BF-8D65-4DFD-97B3-649D71DBB675}" destId="{5111D750-D044-489E-BC6B-90E0153AF864}" srcOrd="0" destOrd="0" presId="urn:microsoft.com/office/officeart/2005/8/layout/hierarchy3"/>
    <dgm:cxn modelId="{6BBA14FB-D1D4-442E-97E0-899D101D5AD4}" type="presParOf" srcId="{5111D750-D044-489E-BC6B-90E0153AF864}" destId="{106503F9-75FB-495D-954E-689217903A45}" srcOrd="0" destOrd="0" presId="urn:microsoft.com/office/officeart/2005/8/layout/hierarchy3"/>
    <dgm:cxn modelId="{D26C4B00-9C5E-4FAC-8A40-F9EED8A4FBAB}" type="presParOf" srcId="{5111D750-D044-489E-BC6B-90E0153AF864}" destId="{EEE8819D-A914-4F0A-BB9E-3F9D3A7D8671}" srcOrd="1" destOrd="0" presId="urn:microsoft.com/office/officeart/2005/8/layout/hierarchy3"/>
    <dgm:cxn modelId="{BB013BD3-7685-4D62-AEFD-F1BA41BCF3AC}" type="presParOf" srcId="{C313C0BF-8D65-4DFD-97B3-649D71DBB675}" destId="{9096485C-59C9-43C6-9120-4B1B523D9355}" srcOrd="1" destOrd="0" presId="urn:microsoft.com/office/officeart/2005/8/layout/hierarchy3"/>
    <dgm:cxn modelId="{9502A7A9-CC6D-4E9F-A82A-38866906F892}" type="presParOf" srcId="{9096485C-59C9-43C6-9120-4B1B523D9355}" destId="{3123ABD3-9D83-40DF-9468-293CA4BC8A0B}" srcOrd="0" destOrd="0" presId="urn:microsoft.com/office/officeart/2005/8/layout/hierarchy3"/>
    <dgm:cxn modelId="{2CD0E409-F0A0-4F15-9170-BACC9EB2D030}" type="presParOf" srcId="{9096485C-59C9-43C6-9120-4B1B523D9355}" destId="{85DD4E82-C4A8-4613-A4C9-A1F326B80A91}" srcOrd="1" destOrd="0" presId="urn:microsoft.com/office/officeart/2005/8/layout/hierarchy3"/>
    <dgm:cxn modelId="{5229D711-9957-4609-94D3-34E56596509A}" type="presParOf" srcId="{9096485C-59C9-43C6-9120-4B1B523D9355}" destId="{6AB6037A-27E6-4E4A-ABEE-3D46371B789E}" srcOrd="2" destOrd="0" presId="urn:microsoft.com/office/officeart/2005/8/layout/hierarchy3"/>
    <dgm:cxn modelId="{48A38579-F51B-4A55-96BD-8FFAE48172AE}" type="presParOf" srcId="{9096485C-59C9-43C6-9120-4B1B523D9355}" destId="{FD6599CD-4D09-4F84-8CEC-7C8244487B6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системы отопления, горячего и холодного водоснабжения, канализационные, сантехнические работы на общую сумму 5 972,2 тыс. руб.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2 «Колосок»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4 «Журавлик»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11 «Берёзка»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15 «Радуга»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16 «Ручеёк»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17 «Золотой ключик»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 ШР «ООШ № 11»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МБОУШР «Шелеховский лицей»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 ШР «НШДС № 14»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 custScaleX="122494" custScaleY="323162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02E58638-73C8-483E-9FF3-5ED9A9567ACF}" type="pres">
      <dgm:prSet presAssocID="{2C1C8F2F-BAA2-4222-A6DA-C93FEDE6CC6D}" presName="conn2-1" presStyleLbl="parChTrans1D2" presStyleIdx="0" presStyleCnt="1"/>
      <dgm:spPr/>
    </dgm:pt>
    <dgm:pt modelId="{838F7BD9-BD54-4898-BAAD-5CA2E8E91058}" type="pres">
      <dgm:prSet presAssocID="{2C1C8F2F-BAA2-4222-A6DA-C93FEDE6CC6D}" presName="connTx" presStyleLbl="parChTrans1D2" presStyleIdx="0" presStyleCnt="1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0" presStyleCnt="1" custScaleX="232083" custScaleY="332030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</dgm:ptLst>
  <dgm:cxnLst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0" destOrd="0" parTransId="{2C1C8F2F-BAA2-4222-A6DA-C93FEDE6CC6D}" sibTransId="{58ADFA35-24A2-4BD4-9848-0A16F8D9356A}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1EF26CA9-29B3-4A4B-A463-FA252F3D29A6}" type="presParOf" srcId="{A6EA106F-89F4-46F0-8B4B-2F88EBC5574F}" destId="{02E58638-73C8-483E-9FF3-5ED9A9567ACF}" srcOrd="0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1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03044E1-BDD9-4A55-B23F-B8E8BF122F8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5F4F5-2BEF-4940-A871-C766EDC0C5F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кровли на общую сумму </a:t>
          </a: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7 804,4 тыс. руб.</a:t>
          </a:r>
        </a:p>
      </dgm:t>
    </dgm:pt>
    <dgm:pt modelId="{3C8F7DB5-33FC-481B-99EF-82B77DAE7D2A}" type="parTrans" cxnId="{F484E350-7FC0-4CC1-A299-1406D919C7E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516B0-7FD5-46A3-815A-FAE48D664AD2}" type="sibTrans" cxnId="{F484E350-7FC0-4CC1-A299-1406D919C7E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9C398E-5453-4058-9889-613064DE588F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Электромонтажные работы на общую сумму </a:t>
          </a: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577,2 тыс. руб.</a:t>
          </a:r>
        </a:p>
      </dgm:t>
    </dgm:pt>
    <dgm:pt modelId="{C65ACCB4-18F9-49C7-9C43-F8E2A213D795}" type="parTrans" cxnId="{8831CBDA-5092-46A9-9CA4-C4A26E697AC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6F2F2-4F30-4390-B21B-EC9CDA047EA3}" type="sibTrans" cxnId="{8831CBDA-5092-46A9-9CA4-C4A26E697ACD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75B17-DF76-4638-BD27-FB222DC81673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7 «Брусничка»</a:t>
          </a:r>
        </a:p>
      </dgm:t>
    </dgm:pt>
    <dgm:pt modelId="{61FC8C90-6611-4A71-BB81-0DFA23540E00}" type="parTrans" cxnId="{92ABA710-65A2-4842-A7D5-36B9D0064B3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17031-246B-4CF4-857D-7F655AC2F209}" type="sibTrans" cxnId="{92ABA710-65A2-4842-A7D5-36B9D0064B3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3DD159-C157-4CC1-877D-B6C4B1DD2009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gm:t>
    </dgm:pt>
    <dgm:pt modelId="{00305690-5388-458F-B720-B154BA51FA7A}" type="parTrans" cxnId="{2D05806E-2E49-4AEF-9540-87D5E23EE96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75151-E6D6-4DBC-ABA0-FDC52F5F5DE7}" type="sibTrans" cxnId="{2D05806E-2E49-4AEF-9540-87D5E23EE96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6F125-682C-4EA2-870F-BB8D4EAB2E9A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наружного освещения на сумму</a:t>
          </a: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310,0 тыс.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49656F-BA9C-4F56-A2FD-C923A7170A74}" type="parTrans" cxnId="{82F794ED-3F10-45AE-BF88-1956D2B0503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745F1-CF76-4276-B3CE-A6C9216EE81F}" type="sibTrans" cxnId="{82F794ED-3F10-45AE-BF88-1956D2B0503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5370D-B004-467E-A3D9-0B83DC60EC56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</dgm:t>
    </dgm:pt>
    <dgm:pt modelId="{91029604-B7EF-4AFF-A6CD-C350F47E9B56}" type="parTrans" cxnId="{C7C7A3EF-E9E0-4375-8AFE-D3327DA7ABD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D72C08-9B8E-4141-B975-7D4093C658E5}" type="sibTrans" cxnId="{C7C7A3EF-E9E0-4375-8AFE-D3327DA7ABD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6CD78-730F-4289-B703-77562FB300D6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7 «Брусничка»</a:t>
          </a:r>
        </a:p>
      </dgm:t>
    </dgm:pt>
    <dgm:pt modelId="{32CD358E-02C2-4708-8891-EDF00CD9C875}" type="sibTrans" cxnId="{6A0BF9FF-483A-4BDD-A061-29DAD0BE54F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AF20F-175C-435F-B650-D1B5BAF2F977}" type="parTrans" cxnId="{6A0BF9FF-483A-4BDD-A061-29DAD0BE54F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AD365-3F09-43EA-9E8C-92AEFFD86D87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gm:t>
    </dgm:pt>
    <dgm:pt modelId="{C6623459-DC2B-4504-9956-370107B02607}" type="sibTrans" cxnId="{C94AEC69-F352-4D59-9D4C-3C8301EA25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573E9C-2D33-43B7-B021-41C55CF85F68}" type="parTrans" cxnId="{C94AEC69-F352-4D59-9D4C-3C8301EA25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2234E-B5CC-49C1-90A0-4CA87F7E03C8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gm:t>
    </dgm:pt>
    <dgm:pt modelId="{78F9AA32-B7D9-4600-A38E-84921F0FB09D}" type="sibTrans" cxnId="{C100557B-28F5-4913-8385-C2ADC10C7B3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B9572-A7B2-4457-B7D2-36F32F556031}" type="parTrans" cxnId="{C100557B-28F5-4913-8385-C2ADC10C7B3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5A2FB2-2CF4-4D83-8077-33F4760183DB}" type="pres">
      <dgm:prSet presAssocID="{303044E1-BDD9-4A55-B23F-B8E8BF122F8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A69814-E81D-4CEA-9DA5-B60506C68A37}" type="pres">
      <dgm:prSet presAssocID="{7A75F4F5-2BEF-4940-A871-C766EDC0C5FB}" presName="root" presStyleCnt="0"/>
      <dgm:spPr/>
    </dgm:pt>
    <dgm:pt modelId="{0EB6A18A-FB0E-4A0F-8F61-40E9444B8B94}" type="pres">
      <dgm:prSet presAssocID="{7A75F4F5-2BEF-4940-A871-C766EDC0C5FB}" presName="rootComposite" presStyleCnt="0"/>
      <dgm:spPr/>
    </dgm:pt>
    <dgm:pt modelId="{DDB4C637-F2C8-4DA9-AF08-5A8161AA02EE}" type="pres">
      <dgm:prSet presAssocID="{7A75F4F5-2BEF-4940-A871-C766EDC0C5FB}" presName="rootText" presStyleLbl="node1" presStyleIdx="0" presStyleCnt="3" custScaleX="134612"/>
      <dgm:spPr/>
    </dgm:pt>
    <dgm:pt modelId="{C0D07A0E-69CE-4D36-A4D9-C26F6CD1F7B5}" type="pres">
      <dgm:prSet presAssocID="{7A75F4F5-2BEF-4940-A871-C766EDC0C5FB}" presName="rootConnector" presStyleLbl="node1" presStyleIdx="0" presStyleCnt="3"/>
      <dgm:spPr/>
    </dgm:pt>
    <dgm:pt modelId="{A1287ADE-4885-4AC7-8CD4-29810B112F74}" type="pres">
      <dgm:prSet presAssocID="{7A75F4F5-2BEF-4940-A871-C766EDC0C5FB}" presName="childShape" presStyleCnt="0"/>
      <dgm:spPr/>
    </dgm:pt>
    <dgm:pt modelId="{69095B39-D7A0-4BF0-BF4F-40F94B1D4A10}" type="pres">
      <dgm:prSet presAssocID="{512AF20F-175C-435F-B650-D1B5BAF2F977}" presName="Name13" presStyleLbl="parChTrans1D2" presStyleIdx="0" presStyleCnt="6"/>
      <dgm:spPr/>
    </dgm:pt>
    <dgm:pt modelId="{49DEA1F2-0B03-48EF-A930-1228F7C502B9}" type="pres">
      <dgm:prSet presAssocID="{48E6CD78-730F-4289-B703-77562FB300D6}" presName="childText" presStyleLbl="bgAcc1" presStyleIdx="0" presStyleCnt="6" custScaleX="157419" custScaleY="51478" custLinFactNeighborY="-14165">
        <dgm:presLayoutVars>
          <dgm:bulletEnabled val="1"/>
        </dgm:presLayoutVars>
      </dgm:prSet>
      <dgm:spPr/>
    </dgm:pt>
    <dgm:pt modelId="{EF084E0E-6B17-42E5-BB31-4A3EB1F17A61}" type="pres">
      <dgm:prSet presAssocID="{6B573E9C-2D33-43B7-B021-41C55CF85F68}" presName="Name13" presStyleLbl="parChTrans1D2" presStyleIdx="1" presStyleCnt="6"/>
      <dgm:spPr/>
    </dgm:pt>
    <dgm:pt modelId="{AA2E8C91-8C7B-4879-96AB-74052C619FE8}" type="pres">
      <dgm:prSet presAssocID="{667AD365-3F09-43EA-9E8C-92AEFFD86D87}" presName="childText" presStyleLbl="bgAcc1" presStyleIdx="1" presStyleCnt="6" custScaleX="157419" custScaleY="51478" custLinFactNeighborY="-30436">
        <dgm:presLayoutVars>
          <dgm:bulletEnabled val="1"/>
        </dgm:presLayoutVars>
      </dgm:prSet>
      <dgm:spPr/>
    </dgm:pt>
    <dgm:pt modelId="{F4A36830-2036-4DFC-A82A-A0FD1FABE475}" type="pres">
      <dgm:prSet presAssocID="{10CB9572-A7B2-4457-B7D2-36F32F556031}" presName="Name13" presStyleLbl="parChTrans1D2" presStyleIdx="2" presStyleCnt="6"/>
      <dgm:spPr/>
    </dgm:pt>
    <dgm:pt modelId="{8C3EE442-64CF-46B0-8630-4B7CE20188CE}" type="pres">
      <dgm:prSet presAssocID="{7EB2234E-B5CC-49C1-90A0-4CA87F7E03C8}" presName="childText" presStyleLbl="bgAcc1" presStyleIdx="2" presStyleCnt="6" custScaleX="157419" custScaleY="51478" custLinFactNeighborY="-46707">
        <dgm:presLayoutVars>
          <dgm:bulletEnabled val="1"/>
        </dgm:presLayoutVars>
      </dgm:prSet>
      <dgm:spPr/>
    </dgm:pt>
    <dgm:pt modelId="{81AD94C4-3264-4368-BF5F-6D1B10702FA8}" type="pres">
      <dgm:prSet presAssocID="{AC9C398E-5453-4058-9889-613064DE588F}" presName="root" presStyleCnt="0"/>
      <dgm:spPr/>
    </dgm:pt>
    <dgm:pt modelId="{BDC3CE5E-8648-41BA-8AF1-B7660D012080}" type="pres">
      <dgm:prSet presAssocID="{AC9C398E-5453-4058-9889-613064DE588F}" presName="rootComposite" presStyleCnt="0"/>
      <dgm:spPr/>
    </dgm:pt>
    <dgm:pt modelId="{B3B0C9DD-39CD-4686-BDDE-7B2BF8FE801E}" type="pres">
      <dgm:prSet presAssocID="{AC9C398E-5453-4058-9889-613064DE588F}" presName="rootText" presStyleLbl="node1" presStyleIdx="1" presStyleCnt="3" custScaleX="134612"/>
      <dgm:spPr/>
    </dgm:pt>
    <dgm:pt modelId="{4A6C67DC-6B27-493F-838F-F57E08C31174}" type="pres">
      <dgm:prSet presAssocID="{AC9C398E-5453-4058-9889-613064DE588F}" presName="rootConnector" presStyleLbl="node1" presStyleIdx="1" presStyleCnt="3"/>
      <dgm:spPr/>
    </dgm:pt>
    <dgm:pt modelId="{6166A7AB-58AE-4D98-85BA-5675366E5C99}" type="pres">
      <dgm:prSet presAssocID="{AC9C398E-5453-4058-9889-613064DE588F}" presName="childShape" presStyleCnt="0"/>
      <dgm:spPr/>
    </dgm:pt>
    <dgm:pt modelId="{9CC49180-B1B7-41A9-8DA9-02E5FA063EC2}" type="pres">
      <dgm:prSet presAssocID="{61FC8C90-6611-4A71-BB81-0DFA23540E00}" presName="Name13" presStyleLbl="parChTrans1D2" presStyleIdx="3" presStyleCnt="6"/>
      <dgm:spPr/>
    </dgm:pt>
    <dgm:pt modelId="{2703548D-B6B0-46AC-96FE-90322AF72312}" type="pres">
      <dgm:prSet presAssocID="{EAA75B17-DF76-4638-BD27-FB222DC81673}" presName="childText" presStyleLbl="bgAcc1" presStyleIdx="3" presStyleCnt="6" custScaleX="134850" custScaleY="67116">
        <dgm:presLayoutVars>
          <dgm:bulletEnabled val="1"/>
        </dgm:presLayoutVars>
      </dgm:prSet>
      <dgm:spPr/>
    </dgm:pt>
    <dgm:pt modelId="{CADC9A7F-9FEB-497F-99C4-CB3264C102D6}" type="pres">
      <dgm:prSet presAssocID="{00305690-5388-458F-B720-B154BA51FA7A}" presName="Name13" presStyleLbl="parChTrans1D2" presStyleIdx="4" presStyleCnt="6"/>
      <dgm:spPr/>
    </dgm:pt>
    <dgm:pt modelId="{1BAA8B97-24DA-4F48-9D96-2683DDC8C7E3}" type="pres">
      <dgm:prSet presAssocID="{C53DD159-C157-4CC1-877D-B6C4B1DD2009}" presName="childText" presStyleLbl="bgAcc1" presStyleIdx="4" presStyleCnt="6" custScaleX="134850" custScaleY="67116">
        <dgm:presLayoutVars>
          <dgm:bulletEnabled val="1"/>
        </dgm:presLayoutVars>
      </dgm:prSet>
      <dgm:spPr/>
    </dgm:pt>
    <dgm:pt modelId="{C313C0BF-8D65-4DFD-97B3-649D71DBB675}" type="pres">
      <dgm:prSet presAssocID="{E946F125-682C-4EA2-870F-BB8D4EAB2E9A}" presName="root" presStyleCnt="0"/>
      <dgm:spPr/>
    </dgm:pt>
    <dgm:pt modelId="{5111D750-D044-489E-BC6B-90E0153AF864}" type="pres">
      <dgm:prSet presAssocID="{E946F125-682C-4EA2-870F-BB8D4EAB2E9A}" presName="rootComposite" presStyleCnt="0"/>
      <dgm:spPr/>
    </dgm:pt>
    <dgm:pt modelId="{106503F9-75FB-495D-954E-689217903A45}" type="pres">
      <dgm:prSet presAssocID="{E946F125-682C-4EA2-870F-BB8D4EAB2E9A}" presName="rootText" presStyleLbl="node1" presStyleIdx="2" presStyleCnt="3" custScaleX="134612"/>
      <dgm:spPr/>
    </dgm:pt>
    <dgm:pt modelId="{EEE8819D-A914-4F0A-BB9E-3F9D3A7D8671}" type="pres">
      <dgm:prSet presAssocID="{E946F125-682C-4EA2-870F-BB8D4EAB2E9A}" presName="rootConnector" presStyleLbl="node1" presStyleIdx="2" presStyleCnt="3"/>
      <dgm:spPr/>
    </dgm:pt>
    <dgm:pt modelId="{9096485C-59C9-43C6-9120-4B1B523D9355}" type="pres">
      <dgm:prSet presAssocID="{E946F125-682C-4EA2-870F-BB8D4EAB2E9A}" presName="childShape" presStyleCnt="0"/>
      <dgm:spPr/>
    </dgm:pt>
    <dgm:pt modelId="{3123ABD3-9D83-40DF-9468-293CA4BC8A0B}" type="pres">
      <dgm:prSet presAssocID="{91029604-B7EF-4AFF-A6CD-C350F47E9B56}" presName="Name13" presStyleLbl="parChTrans1D2" presStyleIdx="5" presStyleCnt="6"/>
      <dgm:spPr/>
    </dgm:pt>
    <dgm:pt modelId="{85DD4E82-C4A8-4613-A4C9-A1F326B80A91}" type="pres">
      <dgm:prSet presAssocID="{6785370D-B004-467E-A3D9-0B83DC60EC56}" presName="childText" presStyleLbl="bgAcc1" presStyleIdx="5" presStyleCnt="6" custScaleX="147662">
        <dgm:presLayoutVars>
          <dgm:bulletEnabled val="1"/>
        </dgm:presLayoutVars>
      </dgm:prSet>
      <dgm:spPr/>
    </dgm:pt>
  </dgm:ptLst>
  <dgm:cxnLst>
    <dgm:cxn modelId="{3F6EC40C-E3DC-43B1-8895-BA4A45471626}" type="presOf" srcId="{E946F125-682C-4EA2-870F-BB8D4EAB2E9A}" destId="{EEE8819D-A914-4F0A-BB9E-3F9D3A7D8671}" srcOrd="1" destOrd="0" presId="urn:microsoft.com/office/officeart/2005/8/layout/hierarchy3"/>
    <dgm:cxn modelId="{92ABA710-65A2-4842-A7D5-36B9D0064B39}" srcId="{AC9C398E-5453-4058-9889-613064DE588F}" destId="{EAA75B17-DF76-4638-BD27-FB222DC81673}" srcOrd="0" destOrd="0" parTransId="{61FC8C90-6611-4A71-BB81-0DFA23540E00}" sibTransId="{E4A17031-246B-4CF4-857D-7F655AC2F209}"/>
    <dgm:cxn modelId="{9E697013-1B6D-4594-B81B-CF593354CCEB}" type="presOf" srcId="{C53DD159-C157-4CC1-877D-B6C4B1DD2009}" destId="{1BAA8B97-24DA-4F48-9D96-2683DDC8C7E3}" srcOrd="0" destOrd="0" presId="urn:microsoft.com/office/officeart/2005/8/layout/hierarchy3"/>
    <dgm:cxn modelId="{CC82F01A-8D5D-43DF-8B1E-9E0E4B4401BE}" type="presOf" srcId="{6785370D-B004-467E-A3D9-0B83DC60EC56}" destId="{85DD4E82-C4A8-4613-A4C9-A1F326B80A91}" srcOrd="0" destOrd="0" presId="urn:microsoft.com/office/officeart/2005/8/layout/hierarchy3"/>
    <dgm:cxn modelId="{7F1F101D-A821-423E-89C4-FBC4605F8FB9}" type="presOf" srcId="{6B573E9C-2D33-43B7-B021-41C55CF85F68}" destId="{EF084E0E-6B17-42E5-BB31-4A3EB1F17A61}" srcOrd="0" destOrd="0" presId="urn:microsoft.com/office/officeart/2005/8/layout/hierarchy3"/>
    <dgm:cxn modelId="{9003382B-C696-4D91-A35A-617322E39784}" type="presOf" srcId="{48E6CD78-730F-4289-B703-77562FB300D6}" destId="{49DEA1F2-0B03-48EF-A930-1228F7C502B9}" srcOrd="0" destOrd="0" presId="urn:microsoft.com/office/officeart/2005/8/layout/hierarchy3"/>
    <dgm:cxn modelId="{736BAE2D-290B-427C-8909-EA51B0BB9C8D}" type="presOf" srcId="{91029604-B7EF-4AFF-A6CD-C350F47E9B56}" destId="{3123ABD3-9D83-40DF-9468-293CA4BC8A0B}" srcOrd="0" destOrd="0" presId="urn:microsoft.com/office/officeart/2005/8/layout/hierarchy3"/>
    <dgm:cxn modelId="{0AC8E13F-9818-4B6D-ADCA-A7F44BD9BE2C}" type="presOf" srcId="{E946F125-682C-4EA2-870F-BB8D4EAB2E9A}" destId="{106503F9-75FB-495D-954E-689217903A45}" srcOrd="0" destOrd="0" presId="urn:microsoft.com/office/officeart/2005/8/layout/hierarchy3"/>
    <dgm:cxn modelId="{714ECC60-AD02-4A38-8722-836763C46395}" type="presOf" srcId="{AC9C398E-5453-4058-9889-613064DE588F}" destId="{B3B0C9DD-39CD-4686-BDDE-7B2BF8FE801E}" srcOrd="0" destOrd="0" presId="urn:microsoft.com/office/officeart/2005/8/layout/hierarchy3"/>
    <dgm:cxn modelId="{BB020141-6523-4ED2-8711-9B4F670E4A54}" type="presOf" srcId="{7A75F4F5-2BEF-4940-A871-C766EDC0C5FB}" destId="{C0D07A0E-69CE-4D36-A4D9-C26F6CD1F7B5}" srcOrd="1" destOrd="0" presId="urn:microsoft.com/office/officeart/2005/8/layout/hierarchy3"/>
    <dgm:cxn modelId="{D8B70D66-A378-4CEE-B465-FC81685E1510}" type="presOf" srcId="{7EB2234E-B5CC-49C1-90A0-4CA87F7E03C8}" destId="{8C3EE442-64CF-46B0-8630-4B7CE20188CE}" srcOrd="0" destOrd="0" presId="urn:microsoft.com/office/officeart/2005/8/layout/hierarchy3"/>
    <dgm:cxn modelId="{C94AEC69-F352-4D59-9D4C-3C8301EA25E8}" srcId="{7A75F4F5-2BEF-4940-A871-C766EDC0C5FB}" destId="{667AD365-3F09-43EA-9E8C-92AEFFD86D87}" srcOrd="1" destOrd="0" parTransId="{6B573E9C-2D33-43B7-B021-41C55CF85F68}" sibTransId="{C6623459-DC2B-4504-9956-370107B02607}"/>
    <dgm:cxn modelId="{2D05806E-2E49-4AEF-9540-87D5E23EE964}" srcId="{AC9C398E-5453-4058-9889-613064DE588F}" destId="{C53DD159-C157-4CC1-877D-B6C4B1DD2009}" srcOrd="1" destOrd="0" parTransId="{00305690-5388-458F-B720-B154BA51FA7A}" sibTransId="{BF575151-E6D6-4DBC-ABA0-FDC52F5F5DE7}"/>
    <dgm:cxn modelId="{4F3E914E-EEEF-472E-BF1B-D29B62C51F44}" type="presOf" srcId="{10CB9572-A7B2-4457-B7D2-36F32F556031}" destId="{F4A36830-2036-4DFC-A82A-A0FD1FABE475}" srcOrd="0" destOrd="0" presId="urn:microsoft.com/office/officeart/2005/8/layout/hierarchy3"/>
    <dgm:cxn modelId="{080E844F-222C-4440-B83D-7E8557952770}" type="presOf" srcId="{667AD365-3F09-43EA-9E8C-92AEFFD86D87}" destId="{AA2E8C91-8C7B-4879-96AB-74052C619FE8}" srcOrd="0" destOrd="0" presId="urn:microsoft.com/office/officeart/2005/8/layout/hierarchy3"/>
    <dgm:cxn modelId="{F484E350-7FC0-4CC1-A299-1406D919C7EE}" srcId="{303044E1-BDD9-4A55-B23F-B8E8BF122F8E}" destId="{7A75F4F5-2BEF-4940-A871-C766EDC0C5FB}" srcOrd="0" destOrd="0" parTransId="{3C8F7DB5-33FC-481B-99EF-82B77DAE7D2A}" sibTransId="{CBC516B0-7FD5-46A3-815A-FAE48D664AD2}"/>
    <dgm:cxn modelId="{C100557B-28F5-4913-8385-C2ADC10C7B31}" srcId="{7A75F4F5-2BEF-4940-A871-C766EDC0C5FB}" destId="{7EB2234E-B5CC-49C1-90A0-4CA87F7E03C8}" srcOrd="2" destOrd="0" parTransId="{10CB9572-A7B2-4457-B7D2-36F32F556031}" sibTransId="{78F9AA32-B7D9-4600-A38E-84921F0FB09D}"/>
    <dgm:cxn modelId="{1456CA8B-D69E-46E3-8F5D-B91E047A74F1}" type="presOf" srcId="{AC9C398E-5453-4058-9889-613064DE588F}" destId="{4A6C67DC-6B27-493F-838F-F57E08C31174}" srcOrd="1" destOrd="0" presId="urn:microsoft.com/office/officeart/2005/8/layout/hierarchy3"/>
    <dgm:cxn modelId="{7EB7C3AF-2F52-4347-B3A4-C3DAB68361A3}" type="presOf" srcId="{303044E1-BDD9-4A55-B23F-B8E8BF122F8E}" destId="{125A2FB2-2CF4-4D83-8077-33F4760183DB}" srcOrd="0" destOrd="0" presId="urn:microsoft.com/office/officeart/2005/8/layout/hierarchy3"/>
    <dgm:cxn modelId="{5E4EC4BD-E7DF-4C55-BA4D-C7D5AA106821}" type="presOf" srcId="{7A75F4F5-2BEF-4940-A871-C766EDC0C5FB}" destId="{DDB4C637-F2C8-4DA9-AF08-5A8161AA02EE}" srcOrd="0" destOrd="0" presId="urn:microsoft.com/office/officeart/2005/8/layout/hierarchy3"/>
    <dgm:cxn modelId="{AB31B3BE-5B6C-4D8C-B868-2BFFA476EF3F}" type="presOf" srcId="{512AF20F-175C-435F-B650-D1B5BAF2F977}" destId="{69095B39-D7A0-4BF0-BF4F-40F94B1D4A10}" srcOrd="0" destOrd="0" presId="urn:microsoft.com/office/officeart/2005/8/layout/hierarchy3"/>
    <dgm:cxn modelId="{8831CBDA-5092-46A9-9CA4-C4A26E697ACD}" srcId="{303044E1-BDD9-4A55-B23F-B8E8BF122F8E}" destId="{AC9C398E-5453-4058-9889-613064DE588F}" srcOrd="1" destOrd="0" parTransId="{C65ACCB4-18F9-49C7-9C43-F8E2A213D795}" sibTransId="{8FB6F2F2-4F30-4390-B21B-EC9CDA047EA3}"/>
    <dgm:cxn modelId="{82F794ED-3F10-45AE-BF88-1956D2B0503A}" srcId="{303044E1-BDD9-4A55-B23F-B8E8BF122F8E}" destId="{E946F125-682C-4EA2-870F-BB8D4EAB2E9A}" srcOrd="2" destOrd="0" parTransId="{DD49656F-BA9C-4F56-A2FD-C923A7170A74}" sibTransId="{64F745F1-CF76-4276-B3CE-A6C9216EE81F}"/>
    <dgm:cxn modelId="{C7C7A3EF-E9E0-4375-8AFE-D3327DA7ABD6}" srcId="{E946F125-682C-4EA2-870F-BB8D4EAB2E9A}" destId="{6785370D-B004-467E-A3D9-0B83DC60EC56}" srcOrd="0" destOrd="0" parTransId="{91029604-B7EF-4AFF-A6CD-C350F47E9B56}" sibTransId="{2FD72C08-9B8E-4141-B975-7D4093C658E5}"/>
    <dgm:cxn modelId="{44E07DF3-EF8B-4DEB-8B20-2179A9DBD7C1}" type="presOf" srcId="{61FC8C90-6611-4A71-BB81-0DFA23540E00}" destId="{9CC49180-B1B7-41A9-8DA9-02E5FA063EC2}" srcOrd="0" destOrd="0" presId="urn:microsoft.com/office/officeart/2005/8/layout/hierarchy3"/>
    <dgm:cxn modelId="{3F6BD3F6-855A-47E8-BD4F-45D5EB9D2ED4}" type="presOf" srcId="{EAA75B17-DF76-4638-BD27-FB222DC81673}" destId="{2703548D-B6B0-46AC-96FE-90322AF72312}" srcOrd="0" destOrd="0" presId="urn:microsoft.com/office/officeart/2005/8/layout/hierarchy3"/>
    <dgm:cxn modelId="{120791FB-478C-4D78-853F-1512E9F206FA}" type="presOf" srcId="{00305690-5388-458F-B720-B154BA51FA7A}" destId="{CADC9A7F-9FEB-497F-99C4-CB3264C102D6}" srcOrd="0" destOrd="0" presId="urn:microsoft.com/office/officeart/2005/8/layout/hierarchy3"/>
    <dgm:cxn modelId="{6A0BF9FF-483A-4BDD-A061-29DAD0BE54F6}" srcId="{7A75F4F5-2BEF-4940-A871-C766EDC0C5FB}" destId="{48E6CD78-730F-4289-B703-77562FB300D6}" srcOrd="0" destOrd="0" parTransId="{512AF20F-175C-435F-B650-D1B5BAF2F977}" sibTransId="{32CD358E-02C2-4708-8891-EDF00CD9C875}"/>
    <dgm:cxn modelId="{F722B383-4567-4650-846C-6792BA0C9BDD}" type="presParOf" srcId="{125A2FB2-2CF4-4D83-8077-33F4760183DB}" destId="{50A69814-E81D-4CEA-9DA5-B60506C68A37}" srcOrd="0" destOrd="0" presId="urn:microsoft.com/office/officeart/2005/8/layout/hierarchy3"/>
    <dgm:cxn modelId="{2B385D08-7867-42E0-9FDD-3BE31D8CA226}" type="presParOf" srcId="{50A69814-E81D-4CEA-9DA5-B60506C68A37}" destId="{0EB6A18A-FB0E-4A0F-8F61-40E9444B8B94}" srcOrd="0" destOrd="0" presId="urn:microsoft.com/office/officeart/2005/8/layout/hierarchy3"/>
    <dgm:cxn modelId="{F50508BD-0332-4D0D-9899-FBE6D0C177ED}" type="presParOf" srcId="{0EB6A18A-FB0E-4A0F-8F61-40E9444B8B94}" destId="{DDB4C637-F2C8-4DA9-AF08-5A8161AA02EE}" srcOrd="0" destOrd="0" presId="urn:microsoft.com/office/officeart/2005/8/layout/hierarchy3"/>
    <dgm:cxn modelId="{A6CE1229-5752-4251-BB89-3B953000068B}" type="presParOf" srcId="{0EB6A18A-FB0E-4A0F-8F61-40E9444B8B94}" destId="{C0D07A0E-69CE-4D36-A4D9-C26F6CD1F7B5}" srcOrd="1" destOrd="0" presId="urn:microsoft.com/office/officeart/2005/8/layout/hierarchy3"/>
    <dgm:cxn modelId="{07F293FB-C002-4AAE-8010-98FF856C0A0F}" type="presParOf" srcId="{50A69814-E81D-4CEA-9DA5-B60506C68A37}" destId="{A1287ADE-4885-4AC7-8CD4-29810B112F74}" srcOrd="1" destOrd="0" presId="urn:microsoft.com/office/officeart/2005/8/layout/hierarchy3"/>
    <dgm:cxn modelId="{09A77291-D978-4D7E-9F3E-D81A2C4141CC}" type="presParOf" srcId="{A1287ADE-4885-4AC7-8CD4-29810B112F74}" destId="{69095B39-D7A0-4BF0-BF4F-40F94B1D4A10}" srcOrd="0" destOrd="0" presId="urn:microsoft.com/office/officeart/2005/8/layout/hierarchy3"/>
    <dgm:cxn modelId="{AC7369C8-D7F4-4471-AAF2-BC28BD5C8706}" type="presParOf" srcId="{A1287ADE-4885-4AC7-8CD4-29810B112F74}" destId="{49DEA1F2-0B03-48EF-A930-1228F7C502B9}" srcOrd="1" destOrd="0" presId="urn:microsoft.com/office/officeart/2005/8/layout/hierarchy3"/>
    <dgm:cxn modelId="{B6406A47-C0A3-4B42-94E5-CF6B259E814F}" type="presParOf" srcId="{A1287ADE-4885-4AC7-8CD4-29810B112F74}" destId="{EF084E0E-6B17-42E5-BB31-4A3EB1F17A61}" srcOrd="2" destOrd="0" presId="urn:microsoft.com/office/officeart/2005/8/layout/hierarchy3"/>
    <dgm:cxn modelId="{C8CD8E98-B5C2-4415-A9A8-B32BD1C12B90}" type="presParOf" srcId="{A1287ADE-4885-4AC7-8CD4-29810B112F74}" destId="{AA2E8C91-8C7B-4879-96AB-74052C619FE8}" srcOrd="3" destOrd="0" presId="urn:microsoft.com/office/officeart/2005/8/layout/hierarchy3"/>
    <dgm:cxn modelId="{2544ED83-A486-4333-BB8D-B28A2D3B2C9A}" type="presParOf" srcId="{A1287ADE-4885-4AC7-8CD4-29810B112F74}" destId="{F4A36830-2036-4DFC-A82A-A0FD1FABE475}" srcOrd="4" destOrd="0" presId="urn:microsoft.com/office/officeart/2005/8/layout/hierarchy3"/>
    <dgm:cxn modelId="{3F7FF924-B880-473D-BF35-E4E9DC8D9ED5}" type="presParOf" srcId="{A1287ADE-4885-4AC7-8CD4-29810B112F74}" destId="{8C3EE442-64CF-46B0-8630-4B7CE20188CE}" srcOrd="5" destOrd="0" presId="urn:microsoft.com/office/officeart/2005/8/layout/hierarchy3"/>
    <dgm:cxn modelId="{96D96893-B2A1-46AF-BF55-8ED8358C08B9}" type="presParOf" srcId="{125A2FB2-2CF4-4D83-8077-33F4760183DB}" destId="{81AD94C4-3264-4368-BF5F-6D1B10702FA8}" srcOrd="1" destOrd="0" presId="urn:microsoft.com/office/officeart/2005/8/layout/hierarchy3"/>
    <dgm:cxn modelId="{CADC81C4-28ED-44BE-BB98-5299080D06A5}" type="presParOf" srcId="{81AD94C4-3264-4368-BF5F-6D1B10702FA8}" destId="{BDC3CE5E-8648-41BA-8AF1-B7660D012080}" srcOrd="0" destOrd="0" presId="urn:microsoft.com/office/officeart/2005/8/layout/hierarchy3"/>
    <dgm:cxn modelId="{4F6D4D1D-985A-4390-8819-8981DB996B3F}" type="presParOf" srcId="{BDC3CE5E-8648-41BA-8AF1-B7660D012080}" destId="{B3B0C9DD-39CD-4686-BDDE-7B2BF8FE801E}" srcOrd="0" destOrd="0" presId="urn:microsoft.com/office/officeart/2005/8/layout/hierarchy3"/>
    <dgm:cxn modelId="{5D04E3DB-6DDF-446A-B554-D5906D3C1F77}" type="presParOf" srcId="{BDC3CE5E-8648-41BA-8AF1-B7660D012080}" destId="{4A6C67DC-6B27-493F-838F-F57E08C31174}" srcOrd="1" destOrd="0" presId="urn:microsoft.com/office/officeart/2005/8/layout/hierarchy3"/>
    <dgm:cxn modelId="{D7282949-8B94-4AFC-B37C-AD82A1BC3313}" type="presParOf" srcId="{81AD94C4-3264-4368-BF5F-6D1B10702FA8}" destId="{6166A7AB-58AE-4D98-85BA-5675366E5C99}" srcOrd="1" destOrd="0" presId="urn:microsoft.com/office/officeart/2005/8/layout/hierarchy3"/>
    <dgm:cxn modelId="{9751F7C7-FE26-4B09-A57E-863394F618F0}" type="presParOf" srcId="{6166A7AB-58AE-4D98-85BA-5675366E5C99}" destId="{9CC49180-B1B7-41A9-8DA9-02E5FA063EC2}" srcOrd="0" destOrd="0" presId="urn:microsoft.com/office/officeart/2005/8/layout/hierarchy3"/>
    <dgm:cxn modelId="{B9033169-67ED-4874-9028-E8004628FEEB}" type="presParOf" srcId="{6166A7AB-58AE-4D98-85BA-5675366E5C99}" destId="{2703548D-B6B0-46AC-96FE-90322AF72312}" srcOrd="1" destOrd="0" presId="urn:microsoft.com/office/officeart/2005/8/layout/hierarchy3"/>
    <dgm:cxn modelId="{55D4FBB1-8B4B-4141-BB18-9299B5241F79}" type="presParOf" srcId="{6166A7AB-58AE-4D98-85BA-5675366E5C99}" destId="{CADC9A7F-9FEB-497F-99C4-CB3264C102D6}" srcOrd="2" destOrd="0" presId="urn:microsoft.com/office/officeart/2005/8/layout/hierarchy3"/>
    <dgm:cxn modelId="{F3524D56-0850-43C4-B624-48CE24E8A29B}" type="presParOf" srcId="{6166A7AB-58AE-4D98-85BA-5675366E5C99}" destId="{1BAA8B97-24DA-4F48-9D96-2683DDC8C7E3}" srcOrd="3" destOrd="0" presId="urn:microsoft.com/office/officeart/2005/8/layout/hierarchy3"/>
    <dgm:cxn modelId="{C7C5BAAF-C87B-4A93-8910-E9B97B395957}" type="presParOf" srcId="{125A2FB2-2CF4-4D83-8077-33F4760183DB}" destId="{C313C0BF-8D65-4DFD-97B3-649D71DBB675}" srcOrd="2" destOrd="0" presId="urn:microsoft.com/office/officeart/2005/8/layout/hierarchy3"/>
    <dgm:cxn modelId="{C481B36C-05FE-451F-841D-188512F8BDF3}" type="presParOf" srcId="{C313C0BF-8D65-4DFD-97B3-649D71DBB675}" destId="{5111D750-D044-489E-BC6B-90E0153AF864}" srcOrd="0" destOrd="0" presId="urn:microsoft.com/office/officeart/2005/8/layout/hierarchy3"/>
    <dgm:cxn modelId="{6BBA14FB-D1D4-442E-97E0-899D101D5AD4}" type="presParOf" srcId="{5111D750-D044-489E-BC6B-90E0153AF864}" destId="{106503F9-75FB-495D-954E-689217903A45}" srcOrd="0" destOrd="0" presId="urn:microsoft.com/office/officeart/2005/8/layout/hierarchy3"/>
    <dgm:cxn modelId="{D26C4B00-9C5E-4FAC-8A40-F9EED8A4FBAB}" type="presParOf" srcId="{5111D750-D044-489E-BC6B-90E0153AF864}" destId="{EEE8819D-A914-4F0A-BB9E-3F9D3A7D8671}" srcOrd="1" destOrd="0" presId="urn:microsoft.com/office/officeart/2005/8/layout/hierarchy3"/>
    <dgm:cxn modelId="{BB013BD3-7685-4D62-AEFD-F1BA41BCF3AC}" type="presParOf" srcId="{C313C0BF-8D65-4DFD-97B3-649D71DBB675}" destId="{9096485C-59C9-43C6-9120-4B1B523D9355}" srcOrd="1" destOrd="0" presId="urn:microsoft.com/office/officeart/2005/8/layout/hierarchy3"/>
    <dgm:cxn modelId="{9502A7A9-CC6D-4E9F-A82A-38866906F892}" type="presParOf" srcId="{9096485C-59C9-43C6-9120-4B1B523D9355}" destId="{3123ABD3-9D83-40DF-9468-293CA4BC8A0B}" srcOrd="0" destOrd="0" presId="urn:microsoft.com/office/officeart/2005/8/layout/hierarchy3"/>
    <dgm:cxn modelId="{2CD0E409-F0A0-4F15-9170-BACC9EB2D030}" type="presParOf" srcId="{9096485C-59C9-43C6-9120-4B1B523D9355}" destId="{85DD4E82-C4A8-4613-A4C9-A1F326B80A9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3980 воспитанников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От 3 до 7 лет – 100 %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месяцев до 3 лет – 26%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месяцев до 7 лет – 75%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3"/>
      <dgm:spPr/>
    </dgm:pt>
    <dgm:pt modelId="{BBDB762A-7210-411C-B5A9-AC809F34BB65}" type="pres">
      <dgm:prSet presAssocID="{4C92F5BE-1A38-4E2B-9F72-B8AAC47E5289}" presName="connTx" presStyleLbl="parChTrans1D2" presStyleIdx="0" presStyleCnt="3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3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8C32CEF7-130A-412C-917B-40F53DF09B64}" type="pres">
      <dgm:prSet presAssocID="{1D73BC58-755A-4E80-B85B-F8C300B543E2}" presName="conn2-1" presStyleLbl="parChTrans1D2" presStyleIdx="1" presStyleCnt="3"/>
      <dgm:spPr/>
    </dgm:pt>
    <dgm:pt modelId="{4A9805DF-38B9-4341-8713-4223E2E50F79}" type="pres">
      <dgm:prSet presAssocID="{1D73BC58-755A-4E80-B85B-F8C300B543E2}" presName="connTx" presStyleLbl="parChTrans1D2" presStyleIdx="1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1" presStyleCnt="3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2" presStyleCnt="3"/>
      <dgm:spPr/>
    </dgm:pt>
    <dgm:pt modelId="{B750EDC2-A948-49C2-8573-D6AA289EE598}" type="pres">
      <dgm:prSet presAssocID="{5F12A1DC-0E4D-4193-A19D-11A7D16671BF}" presName="connTx" presStyleLbl="parChTrans1D2" presStyleIdx="2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2" presStyleCnt="3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2" destOrd="0" parTransId="{5F12A1DC-0E4D-4193-A19D-11A7D16671BF}" sibTransId="{097CE007-C6A4-4CAA-8130-11CC719EFECA}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949E7FD9-2D36-4045-BAF1-5EB42BC7E1D3}" srcId="{2B74C61A-BAFB-4AED-AEC6-5A7F43F3EF3D}" destId="{D94C48AC-0189-4CF9-B948-04E39CD7CEE1}" srcOrd="1" destOrd="0" parTransId="{1D73BC58-755A-4E80-B85B-F8C300B543E2}" sibTransId="{40979DCA-D222-4D39-A661-AE5C850782E2}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1724D412-22E1-4E7F-95FD-E2775C76B18D}" type="presParOf" srcId="{A6EA106F-89F4-46F0-8B4B-2F88EBC5574F}" destId="{8C32CEF7-130A-412C-917B-40F53DF09B64}" srcOrd="2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3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4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5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1388 детей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До года – 437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до 3 лет – 293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От года до 2 лет – 658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3"/>
      <dgm:spPr/>
    </dgm:pt>
    <dgm:pt modelId="{BBDB762A-7210-411C-B5A9-AC809F34BB65}" type="pres">
      <dgm:prSet presAssocID="{4C92F5BE-1A38-4E2B-9F72-B8AAC47E5289}" presName="connTx" presStyleLbl="parChTrans1D2" presStyleIdx="0" presStyleCnt="3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3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8C32CEF7-130A-412C-917B-40F53DF09B64}" type="pres">
      <dgm:prSet presAssocID="{1D73BC58-755A-4E80-B85B-F8C300B543E2}" presName="conn2-1" presStyleLbl="parChTrans1D2" presStyleIdx="1" presStyleCnt="3"/>
      <dgm:spPr/>
    </dgm:pt>
    <dgm:pt modelId="{4A9805DF-38B9-4341-8713-4223E2E50F79}" type="pres">
      <dgm:prSet presAssocID="{1D73BC58-755A-4E80-B85B-F8C300B543E2}" presName="connTx" presStyleLbl="parChTrans1D2" presStyleIdx="1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1" presStyleCnt="3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2" presStyleCnt="3"/>
      <dgm:spPr/>
    </dgm:pt>
    <dgm:pt modelId="{B750EDC2-A948-49C2-8573-D6AA289EE598}" type="pres">
      <dgm:prSet presAssocID="{5F12A1DC-0E4D-4193-A19D-11A7D16671BF}" presName="connTx" presStyleLbl="parChTrans1D2" presStyleIdx="2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2" presStyleCnt="3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2" destOrd="0" parTransId="{5F12A1DC-0E4D-4193-A19D-11A7D16671BF}" sibTransId="{097CE007-C6A4-4CAA-8130-11CC719EFECA}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949E7FD9-2D36-4045-BAF1-5EB42BC7E1D3}" srcId="{2B74C61A-BAFB-4AED-AEC6-5A7F43F3EF3D}" destId="{D94C48AC-0189-4CF9-B948-04E39CD7CEE1}" srcOrd="1" destOrd="0" parTransId="{1D73BC58-755A-4E80-B85B-F8C300B543E2}" sibTransId="{40979DCA-D222-4D39-A661-AE5C850782E2}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1724D412-22E1-4E7F-95FD-E2775C76B18D}" type="presParOf" srcId="{A6EA106F-89F4-46F0-8B4B-2F88EBC5574F}" destId="{8C32CEF7-130A-412C-917B-40F53DF09B64}" srcOrd="2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3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4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5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498F68-2C8E-41E0-A906-53EC4634710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170BCA-E972-4A21-809F-C0DC62F946C9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15 групп компенсирующей направленности</a:t>
          </a:r>
        </a:p>
      </dgm:t>
    </dgm:pt>
    <dgm:pt modelId="{ED2F7011-AA2F-456A-A772-C8300727245C}" type="parTrans" cxnId="{3AAA7AAA-2800-48DC-B1AD-059ABA0124C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EEF4B-1300-40D1-940B-9B44285C8C5D}" type="sibTrans" cxnId="{3AAA7AAA-2800-48DC-B1AD-059ABA0124C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6BEDF-9B88-429E-8EDA-14F56977A34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для детей с тяжелыми нарушениями речи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(7 групп)</a:t>
          </a:r>
        </a:p>
      </dgm:t>
    </dgm:pt>
    <dgm:pt modelId="{6D97ECED-BE15-4217-89B9-78CEB64CF595}" type="parTrans" cxnId="{8E9C1D49-FA51-4687-B0C6-1AE978CD53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31C1F-9B5E-4D8D-90B7-93BEC7DE2825}" type="sibTrans" cxnId="{8E9C1D49-FA51-4687-B0C6-1AE978CD53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B1ED8-6CFE-4E63-BB23-8A1B5A40D414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 задержкой психического развития 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(5 групп)</a:t>
          </a:r>
        </a:p>
      </dgm:t>
    </dgm:pt>
    <dgm:pt modelId="{227AA5F2-E21F-49A3-BAFE-4A44565D9F93}" type="parTrans" cxnId="{84FE53DB-ABA4-49E6-B4A5-79C45FCE5CF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4AB3F2-6348-410E-93D4-2421DEA94B49}" type="sibTrans" cxnId="{84FE53DB-ABA4-49E6-B4A5-79C45FCE5CF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5D2BBB-D759-420A-9D0B-505AE15E0D1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 нарушением интеллекта 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(1 группа)</a:t>
          </a:r>
        </a:p>
      </dgm:t>
    </dgm:pt>
    <dgm:pt modelId="{D241841E-3EF2-4A8B-A0FC-DE307E20E94F}" type="parTrans" cxnId="{6DF12BC7-24E1-4957-AD33-52188D7AA7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C570A-8D6F-4D1F-88D6-E509BE3CA709}" type="sibTrans" cxnId="{6DF12BC7-24E1-4957-AD33-52188D7AA7A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45449E-1468-46ED-A388-136B3F67E1C1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 нарушениями опорно-двигательного аппарата (1 группа)</a:t>
          </a:r>
        </a:p>
      </dgm:t>
    </dgm:pt>
    <dgm:pt modelId="{514D4A85-AA91-43AC-A97F-649FE3F132B0}" type="parTrans" cxnId="{2CE4110A-FEDC-4E7E-9C30-67F5DB3B52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5CFDA-1F31-4A6F-A31F-6F5A73E58535}" type="sibTrans" cxnId="{2CE4110A-FEDC-4E7E-9C30-67F5DB3B52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8F978-4AE5-43B5-854C-DF050AD60675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 группа кратковременного пребывания «Особый ребенок» для детей-инвалидов</a:t>
          </a:r>
        </a:p>
      </dgm:t>
    </dgm:pt>
    <dgm:pt modelId="{D1F3979A-7D43-44E9-9C49-7385B6AC68B1}" type="parTrans" cxnId="{56D05C8C-6B5B-4D8B-A735-CC054D5A621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ACA78-C99F-4B95-A3FD-B77ED04A0792}" type="sibTrans" cxnId="{56D05C8C-6B5B-4D8B-A735-CC054D5A621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0CABA-63D4-4ABC-B287-25A13D30FB6E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11 групп комбинированной направленности</a:t>
          </a:r>
        </a:p>
      </dgm:t>
    </dgm:pt>
    <dgm:pt modelId="{76FC2E05-9CDA-4115-A5C5-51E0F825AA14}" type="parTrans" cxnId="{47D7D3C0-6983-4372-9290-3870A9110C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B5A62-393D-41E6-99D1-F8BEA5233DD5}" type="sibTrans" cxnId="{47D7D3C0-6983-4372-9290-3870A9110C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22573-055D-442F-A542-90E169E9E7D3}" type="pres">
      <dgm:prSet presAssocID="{19498F68-2C8E-41E0-A906-53EC463471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6EAE86-C714-420B-B795-780CBB5AFE5E}" type="pres">
      <dgm:prSet presAssocID="{79170BCA-E972-4A21-809F-C0DC62F946C9}" presName="hierRoot1" presStyleCnt="0">
        <dgm:presLayoutVars>
          <dgm:hierBranch val="init"/>
        </dgm:presLayoutVars>
      </dgm:prSet>
      <dgm:spPr/>
    </dgm:pt>
    <dgm:pt modelId="{E2BBAAD9-85A8-479E-AB4D-3F43E2E4120C}" type="pres">
      <dgm:prSet presAssocID="{79170BCA-E972-4A21-809F-C0DC62F946C9}" presName="rootComposite1" presStyleCnt="0"/>
      <dgm:spPr/>
    </dgm:pt>
    <dgm:pt modelId="{9B7019B5-F378-4653-9C72-03271DA2DE88}" type="pres">
      <dgm:prSet presAssocID="{79170BCA-E972-4A21-809F-C0DC62F946C9}" presName="rootText1" presStyleLbl="node0" presStyleIdx="0" presStyleCnt="2" custScaleX="116833">
        <dgm:presLayoutVars>
          <dgm:chPref val="3"/>
        </dgm:presLayoutVars>
      </dgm:prSet>
      <dgm:spPr/>
    </dgm:pt>
    <dgm:pt modelId="{EF7F6983-8E6A-452E-86AB-B30304537849}" type="pres">
      <dgm:prSet presAssocID="{79170BCA-E972-4A21-809F-C0DC62F946C9}" presName="rootConnector1" presStyleLbl="node1" presStyleIdx="0" presStyleCnt="0"/>
      <dgm:spPr/>
    </dgm:pt>
    <dgm:pt modelId="{ECD9340A-F6FE-4A96-A796-D4F499521AB2}" type="pres">
      <dgm:prSet presAssocID="{79170BCA-E972-4A21-809F-C0DC62F946C9}" presName="hierChild2" presStyleCnt="0"/>
      <dgm:spPr/>
    </dgm:pt>
    <dgm:pt modelId="{6B56EFE7-ECE3-46EF-82A5-D7BA32E19FEB}" type="pres">
      <dgm:prSet presAssocID="{6D97ECED-BE15-4217-89B9-78CEB64CF595}" presName="Name64" presStyleLbl="parChTrans1D2" presStyleIdx="0" presStyleCnt="5"/>
      <dgm:spPr/>
    </dgm:pt>
    <dgm:pt modelId="{B2D66152-F846-4880-A2D1-15E041DBE6E7}" type="pres">
      <dgm:prSet presAssocID="{AF36BEDF-9B88-429E-8EDA-14F56977A348}" presName="hierRoot2" presStyleCnt="0">
        <dgm:presLayoutVars>
          <dgm:hierBranch val="init"/>
        </dgm:presLayoutVars>
      </dgm:prSet>
      <dgm:spPr/>
    </dgm:pt>
    <dgm:pt modelId="{5A140277-4779-4B63-9D5A-A5D9FD95E7B6}" type="pres">
      <dgm:prSet presAssocID="{AF36BEDF-9B88-429E-8EDA-14F56977A348}" presName="rootComposite" presStyleCnt="0"/>
      <dgm:spPr/>
    </dgm:pt>
    <dgm:pt modelId="{E847ADC7-F5E4-4450-B397-582DD6339730}" type="pres">
      <dgm:prSet presAssocID="{AF36BEDF-9B88-429E-8EDA-14F56977A348}" presName="rootText" presStyleLbl="node2" presStyleIdx="0" presStyleCnt="5" custScaleX="206576">
        <dgm:presLayoutVars>
          <dgm:chPref val="3"/>
        </dgm:presLayoutVars>
      </dgm:prSet>
      <dgm:spPr/>
    </dgm:pt>
    <dgm:pt modelId="{0AE6B956-5A63-43ED-B032-03B4AB151684}" type="pres">
      <dgm:prSet presAssocID="{AF36BEDF-9B88-429E-8EDA-14F56977A348}" presName="rootConnector" presStyleLbl="node2" presStyleIdx="0" presStyleCnt="5"/>
      <dgm:spPr/>
    </dgm:pt>
    <dgm:pt modelId="{04AF082E-AB75-4035-A9A9-F0B8A62F4919}" type="pres">
      <dgm:prSet presAssocID="{AF36BEDF-9B88-429E-8EDA-14F56977A348}" presName="hierChild4" presStyleCnt="0"/>
      <dgm:spPr/>
    </dgm:pt>
    <dgm:pt modelId="{CD4F055D-9B7E-4FDE-83E4-6C165DE8B698}" type="pres">
      <dgm:prSet presAssocID="{AF36BEDF-9B88-429E-8EDA-14F56977A348}" presName="hierChild5" presStyleCnt="0"/>
      <dgm:spPr/>
    </dgm:pt>
    <dgm:pt modelId="{38204761-CFFE-442B-8040-6BE88E346B2A}" type="pres">
      <dgm:prSet presAssocID="{227AA5F2-E21F-49A3-BAFE-4A44565D9F93}" presName="Name64" presStyleLbl="parChTrans1D2" presStyleIdx="1" presStyleCnt="5"/>
      <dgm:spPr/>
    </dgm:pt>
    <dgm:pt modelId="{805BCDFC-5FD5-4F29-A7DD-5115D7FD6592}" type="pres">
      <dgm:prSet presAssocID="{327B1ED8-6CFE-4E63-BB23-8A1B5A40D414}" presName="hierRoot2" presStyleCnt="0">
        <dgm:presLayoutVars>
          <dgm:hierBranch val="init"/>
        </dgm:presLayoutVars>
      </dgm:prSet>
      <dgm:spPr/>
    </dgm:pt>
    <dgm:pt modelId="{D704CD45-2248-4394-8CF0-6E3AC6CED054}" type="pres">
      <dgm:prSet presAssocID="{327B1ED8-6CFE-4E63-BB23-8A1B5A40D414}" presName="rootComposite" presStyleCnt="0"/>
      <dgm:spPr/>
    </dgm:pt>
    <dgm:pt modelId="{888373F9-A862-470D-843C-FB77E2C0A131}" type="pres">
      <dgm:prSet presAssocID="{327B1ED8-6CFE-4E63-BB23-8A1B5A40D414}" presName="rootText" presStyleLbl="node2" presStyleIdx="1" presStyleCnt="5" custScaleX="206576">
        <dgm:presLayoutVars>
          <dgm:chPref val="3"/>
        </dgm:presLayoutVars>
      </dgm:prSet>
      <dgm:spPr/>
    </dgm:pt>
    <dgm:pt modelId="{5633A603-53C4-49B6-8807-C2E98321FA77}" type="pres">
      <dgm:prSet presAssocID="{327B1ED8-6CFE-4E63-BB23-8A1B5A40D414}" presName="rootConnector" presStyleLbl="node2" presStyleIdx="1" presStyleCnt="5"/>
      <dgm:spPr/>
    </dgm:pt>
    <dgm:pt modelId="{2C3E5EFB-DB4F-4B8F-A983-AE0B6D6F7BCB}" type="pres">
      <dgm:prSet presAssocID="{327B1ED8-6CFE-4E63-BB23-8A1B5A40D414}" presName="hierChild4" presStyleCnt="0"/>
      <dgm:spPr/>
    </dgm:pt>
    <dgm:pt modelId="{71570B8F-448E-4FD7-B85F-C78A74E7FB73}" type="pres">
      <dgm:prSet presAssocID="{327B1ED8-6CFE-4E63-BB23-8A1B5A40D414}" presName="hierChild5" presStyleCnt="0"/>
      <dgm:spPr/>
    </dgm:pt>
    <dgm:pt modelId="{8D1F7549-F1FF-4729-9EB9-E719B0959490}" type="pres">
      <dgm:prSet presAssocID="{D241841E-3EF2-4A8B-A0FC-DE307E20E94F}" presName="Name64" presStyleLbl="parChTrans1D2" presStyleIdx="2" presStyleCnt="5"/>
      <dgm:spPr/>
    </dgm:pt>
    <dgm:pt modelId="{6A11ABDC-1F1E-467F-ACCB-8DDC23DF4EB1}" type="pres">
      <dgm:prSet presAssocID="{C55D2BBB-D759-420A-9D0B-505AE15E0D13}" presName="hierRoot2" presStyleCnt="0">
        <dgm:presLayoutVars>
          <dgm:hierBranch val="init"/>
        </dgm:presLayoutVars>
      </dgm:prSet>
      <dgm:spPr/>
    </dgm:pt>
    <dgm:pt modelId="{A06D5B42-29A8-4663-91D9-2D12ECC359DD}" type="pres">
      <dgm:prSet presAssocID="{C55D2BBB-D759-420A-9D0B-505AE15E0D13}" presName="rootComposite" presStyleCnt="0"/>
      <dgm:spPr/>
    </dgm:pt>
    <dgm:pt modelId="{B231B6E6-09AD-4DD1-A072-6B19328AA43F}" type="pres">
      <dgm:prSet presAssocID="{C55D2BBB-D759-420A-9D0B-505AE15E0D13}" presName="rootText" presStyleLbl="node2" presStyleIdx="2" presStyleCnt="5" custScaleX="206576">
        <dgm:presLayoutVars>
          <dgm:chPref val="3"/>
        </dgm:presLayoutVars>
      </dgm:prSet>
      <dgm:spPr/>
    </dgm:pt>
    <dgm:pt modelId="{9A65AF89-DF10-4ED7-B6DB-A41990621AAE}" type="pres">
      <dgm:prSet presAssocID="{C55D2BBB-D759-420A-9D0B-505AE15E0D13}" presName="rootConnector" presStyleLbl="node2" presStyleIdx="2" presStyleCnt="5"/>
      <dgm:spPr/>
    </dgm:pt>
    <dgm:pt modelId="{BD3E5022-C27D-4003-AD29-D5684E07F23C}" type="pres">
      <dgm:prSet presAssocID="{C55D2BBB-D759-420A-9D0B-505AE15E0D13}" presName="hierChild4" presStyleCnt="0"/>
      <dgm:spPr/>
    </dgm:pt>
    <dgm:pt modelId="{ED94A267-938F-48DC-BD5E-C4385B9BA229}" type="pres">
      <dgm:prSet presAssocID="{C55D2BBB-D759-420A-9D0B-505AE15E0D13}" presName="hierChild5" presStyleCnt="0"/>
      <dgm:spPr/>
    </dgm:pt>
    <dgm:pt modelId="{67F814BD-FCA1-4918-A9C5-FB1A07A0D918}" type="pres">
      <dgm:prSet presAssocID="{514D4A85-AA91-43AC-A97F-649FE3F132B0}" presName="Name64" presStyleLbl="parChTrans1D2" presStyleIdx="3" presStyleCnt="5"/>
      <dgm:spPr/>
    </dgm:pt>
    <dgm:pt modelId="{0C79D34A-0844-4E3B-9A99-86CFD8A570AE}" type="pres">
      <dgm:prSet presAssocID="{A545449E-1468-46ED-A388-136B3F67E1C1}" presName="hierRoot2" presStyleCnt="0">
        <dgm:presLayoutVars>
          <dgm:hierBranch val="init"/>
        </dgm:presLayoutVars>
      </dgm:prSet>
      <dgm:spPr/>
    </dgm:pt>
    <dgm:pt modelId="{69B3EC79-35C7-4645-9FE0-D493BE36EA98}" type="pres">
      <dgm:prSet presAssocID="{A545449E-1468-46ED-A388-136B3F67E1C1}" presName="rootComposite" presStyleCnt="0"/>
      <dgm:spPr/>
    </dgm:pt>
    <dgm:pt modelId="{99D31183-9ECF-4230-B818-2F487E57E858}" type="pres">
      <dgm:prSet presAssocID="{A545449E-1468-46ED-A388-136B3F67E1C1}" presName="rootText" presStyleLbl="node2" presStyleIdx="3" presStyleCnt="5" custScaleX="206576">
        <dgm:presLayoutVars>
          <dgm:chPref val="3"/>
        </dgm:presLayoutVars>
      </dgm:prSet>
      <dgm:spPr/>
    </dgm:pt>
    <dgm:pt modelId="{E034593B-773F-41E9-80FC-20B4B0269A41}" type="pres">
      <dgm:prSet presAssocID="{A545449E-1468-46ED-A388-136B3F67E1C1}" presName="rootConnector" presStyleLbl="node2" presStyleIdx="3" presStyleCnt="5"/>
      <dgm:spPr/>
    </dgm:pt>
    <dgm:pt modelId="{AC1D8528-CD93-4B55-BCFE-CB4213A8BE9F}" type="pres">
      <dgm:prSet presAssocID="{A545449E-1468-46ED-A388-136B3F67E1C1}" presName="hierChild4" presStyleCnt="0"/>
      <dgm:spPr/>
    </dgm:pt>
    <dgm:pt modelId="{DB674848-0618-47EA-90C0-08287C889FE0}" type="pres">
      <dgm:prSet presAssocID="{A545449E-1468-46ED-A388-136B3F67E1C1}" presName="hierChild5" presStyleCnt="0"/>
      <dgm:spPr/>
    </dgm:pt>
    <dgm:pt modelId="{E8817B40-7DD1-4248-8609-AD1DE116D40E}" type="pres">
      <dgm:prSet presAssocID="{D1F3979A-7D43-44E9-9C49-7385B6AC68B1}" presName="Name64" presStyleLbl="parChTrans1D2" presStyleIdx="4" presStyleCnt="5"/>
      <dgm:spPr/>
    </dgm:pt>
    <dgm:pt modelId="{77C03510-7CC3-46C9-9B05-A118E84A4785}" type="pres">
      <dgm:prSet presAssocID="{DAD8F978-4AE5-43B5-854C-DF050AD60675}" presName="hierRoot2" presStyleCnt="0">
        <dgm:presLayoutVars>
          <dgm:hierBranch val="init"/>
        </dgm:presLayoutVars>
      </dgm:prSet>
      <dgm:spPr/>
    </dgm:pt>
    <dgm:pt modelId="{58A2F254-32D4-410A-B48F-7429942644C0}" type="pres">
      <dgm:prSet presAssocID="{DAD8F978-4AE5-43B5-854C-DF050AD60675}" presName="rootComposite" presStyleCnt="0"/>
      <dgm:spPr/>
    </dgm:pt>
    <dgm:pt modelId="{EB036E9B-6DF8-466D-9947-B0791CC600FE}" type="pres">
      <dgm:prSet presAssocID="{DAD8F978-4AE5-43B5-854C-DF050AD60675}" presName="rootText" presStyleLbl="node2" presStyleIdx="4" presStyleCnt="5" custScaleX="206576">
        <dgm:presLayoutVars>
          <dgm:chPref val="3"/>
        </dgm:presLayoutVars>
      </dgm:prSet>
      <dgm:spPr/>
    </dgm:pt>
    <dgm:pt modelId="{62E1D439-0AA6-4B7C-9B14-8072CEC6B9FE}" type="pres">
      <dgm:prSet presAssocID="{DAD8F978-4AE5-43B5-854C-DF050AD60675}" presName="rootConnector" presStyleLbl="node2" presStyleIdx="4" presStyleCnt="5"/>
      <dgm:spPr/>
    </dgm:pt>
    <dgm:pt modelId="{1B1DC7B0-0D46-44F3-B056-1AAE3CF0BBE5}" type="pres">
      <dgm:prSet presAssocID="{DAD8F978-4AE5-43B5-854C-DF050AD60675}" presName="hierChild4" presStyleCnt="0"/>
      <dgm:spPr/>
    </dgm:pt>
    <dgm:pt modelId="{ADB708A0-2492-48F0-92AB-47D8DEDA2FE5}" type="pres">
      <dgm:prSet presAssocID="{DAD8F978-4AE5-43B5-854C-DF050AD60675}" presName="hierChild5" presStyleCnt="0"/>
      <dgm:spPr/>
    </dgm:pt>
    <dgm:pt modelId="{2A72CE7C-B8C5-4DA9-A0BA-45274755CFD0}" type="pres">
      <dgm:prSet presAssocID="{79170BCA-E972-4A21-809F-C0DC62F946C9}" presName="hierChild3" presStyleCnt="0"/>
      <dgm:spPr/>
    </dgm:pt>
    <dgm:pt modelId="{9C552F7E-8A49-499D-B070-485AA117C3F7}" type="pres">
      <dgm:prSet presAssocID="{4D80CABA-63D4-4ABC-B287-25A13D30FB6E}" presName="hierRoot1" presStyleCnt="0">
        <dgm:presLayoutVars>
          <dgm:hierBranch val="init"/>
        </dgm:presLayoutVars>
      </dgm:prSet>
      <dgm:spPr/>
    </dgm:pt>
    <dgm:pt modelId="{215EA17E-7E4F-4E50-AAC2-729F9D6D4314}" type="pres">
      <dgm:prSet presAssocID="{4D80CABA-63D4-4ABC-B287-25A13D30FB6E}" presName="rootComposite1" presStyleCnt="0"/>
      <dgm:spPr/>
    </dgm:pt>
    <dgm:pt modelId="{65A9A061-1E56-41E1-988E-2937CC38069D}" type="pres">
      <dgm:prSet presAssocID="{4D80CABA-63D4-4ABC-B287-25A13D30FB6E}" presName="rootText1" presStyleLbl="node0" presStyleIdx="1" presStyleCnt="2" custScaleX="116833">
        <dgm:presLayoutVars>
          <dgm:chPref val="3"/>
        </dgm:presLayoutVars>
      </dgm:prSet>
      <dgm:spPr/>
    </dgm:pt>
    <dgm:pt modelId="{2067E6D0-B9E3-4356-9CF8-ADB52C39A77D}" type="pres">
      <dgm:prSet presAssocID="{4D80CABA-63D4-4ABC-B287-25A13D30FB6E}" presName="rootConnector1" presStyleLbl="node1" presStyleIdx="0" presStyleCnt="0"/>
      <dgm:spPr/>
    </dgm:pt>
    <dgm:pt modelId="{FEDA6EFF-1CA8-4573-9CF5-2F5FC62CC16D}" type="pres">
      <dgm:prSet presAssocID="{4D80CABA-63D4-4ABC-B287-25A13D30FB6E}" presName="hierChild2" presStyleCnt="0"/>
      <dgm:spPr/>
    </dgm:pt>
    <dgm:pt modelId="{6F7FB1E7-6F16-43C6-BB56-0E3E7B609048}" type="pres">
      <dgm:prSet presAssocID="{4D80CABA-63D4-4ABC-B287-25A13D30FB6E}" presName="hierChild3" presStyleCnt="0"/>
      <dgm:spPr/>
    </dgm:pt>
  </dgm:ptLst>
  <dgm:cxnLst>
    <dgm:cxn modelId="{9119EB04-235F-4E25-A2E9-5822472F8A64}" type="presOf" srcId="{327B1ED8-6CFE-4E63-BB23-8A1B5A40D414}" destId="{888373F9-A862-470D-843C-FB77E2C0A131}" srcOrd="0" destOrd="0" presId="urn:microsoft.com/office/officeart/2009/3/layout/HorizontalOrganizationChart"/>
    <dgm:cxn modelId="{52A5BE09-63BB-4EEB-9D78-AAD4798457D0}" type="presOf" srcId="{AF36BEDF-9B88-429E-8EDA-14F56977A348}" destId="{E847ADC7-F5E4-4450-B397-582DD6339730}" srcOrd="0" destOrd="0" presId="urn:microsoft.com/office/officeart/2009/3/layout/HorizontalOrganizationChart"/>
    <dgm:cxn modelId="{2CE4110A-FEDC-4E7E-9C30-67F5DB3B5243}" srcId="{79170BCA-E972-4A21-809F-C0DC62F946C9}" destId="{A545449E-1468-46ED-A388-136B3F67E1C1}" srcOrd="3" destOrd="0" parTransId="{514D4A85-AA91-43AC-A97F-649FE3F132B0}" sibTransId="{58F5CFDA-1F31-4A6F-A31F-6F5A73E58535}"/>
    <dgm:cxn modelId="{8218DE13-53CD-4AE6-A829-0442160AC200}" type="presOf" srcId="{6D97ECED-BE15-4217-89B9-78CEB64CF595}" destId="{6B56EFE7-ECE3-46EF-82A5-D7BA32E19FEB}" srcOrd="0" destOrd="0" presId="urn:microsoft.com/office/officeart/2009/3/layout/HorizontalOrganizationChart"/>
    <dgm:cxn modelId="{CDEAE533-EB42-476C-9E1E-D26E640C303D}" type="presOf" srcId="{C55D2BBB-D759-420A-9D0B-505AE15E0D13}" destId="{B231B6E6-09AD-4DD1-A072-6B19328AA43F}" srcOrd="0" destOrd="0" presId="urn:microsoft.com/office/officeart/2009/3/layout/HorizontalOrganizationChart"/>
    <dgm:cxn modelId="{39D9E236-B27D-488E-8B3B-0103C6DD899F}" type="presOf" srcId="{4D80CABA-63D4-4ABC-B287-25A13D30FB6E}" destId="{65A9A061-1E56-41E1-988E-2937CC38069D}" srcOrd="0" destOrd="0" presId="urn:microsoft.com/office/officeart/2009/3/layout/HorizontalOrganizationChart"/>
    <dgm:cxn modelId="{C6E73A3F-855C-41B6-AF77-A9498F1FBCA0}" type="presOf" srcId="{DAD8F978-4AE5-43B5-854C-DF050AD60675}" destId="{62E1D439-0AA6-4B7C-9B14-8072CEC6B9FE}" srcOrd="1" destOrd="0" presId="urn:microsoft.com/office/officeart/2009/3/layout/HorizontalOrganizationChart"/>
    <dgm:cxn modelId="{8E9C1D49-FA51-4687-B0C6-1AE978CD5368}" srcId="{79170BCA-E972-4A21-809F-C0DC62F946C9}" destId="{AF36BEDF-9B88-429E-8EDA-14F56977A348}" srcOrd="0" destOrd="0" parTransId="{6D97ECED-BE15-4217-89B9-78CEB64CF595}" sibTransId="{61B31C1F-9B5E-4D8D-90B7-93BEC7DE2825}"/>
    <dgm:cxn modelId="{B3C9447A-B39D-459A-BAD6-0A20B8FCCC4E}" type="presOf" srcId="{79170BCA-E972-4A21-809F-C0DC62F946C9}" destId="{9B7019B5-F378-4653-9C72-03271DA2DE88}" srcOrd="0" destOrd="0" presId="urn:microsoft.com/office/officeart/2009/3/layout/HorizontalOrganizationChart"/>
    <dgm:cxn modelId="{F9A1AE81-7A71-445F-BFB7-AA12D6D31DF8}" type="presOf" srcId="{4D80CABA-63D4-4ABC-B287-25A13D30FB6E}" destId="{2067E6D0-B9E3-4356-9CF8-ADB52C39A77D}" srcOrd="1" destOrd="0" presId="urn:microsoft.com/office/officeart/2009/3/layout/HorizontalOrganizationChart"/>
    <dgm:cxn modelId="{1AACED86-150F-4752-9B1B-E87FA4FFD002}" type="presOf" srcId="{D1F3979A-7D43-44E9-9C49-7385B6AC68B1}" destId="{E8817B40-7DD1-4248-8609-AD1DE116D40E}" srcOrd="0" destOrd="0" presId="urn:microsoft.com/office/officeart/2009/3/layout/HorizontalOrganizationChart"/>
    <dgm:cxn modelId="{56D05C8C-6B5B-4D8B-A735-CC054D5A621E}" srcId="{79170BCA-E972-4A21-809F-C0DC62F946C9}" destId="{DAD8F978-4AE5-43B5-854C-DF050AD60675}" srcOrd="4" destOrd="0" parTransId="{D1F3979A-7D43-44E9-9C49-7385B6AC68B1}" sibTransId="{AFBACA78-C99F-4B95-A3FD-B77ED04A0792}"/>
    <dgm:cxn modelId="{88D5DF8E-35B8-42EA-930D-988144189707}" type="presOf" srcId="{227AA5F2-E21F-49A3-BAFE-4A44565D9F93}" destId="{38204761-CFFE-442B-8040-6BE88E346B2A}" srcOrd="0" destOrd="0" presId="urn:microsoft.com/office/officeart/2009/3/layout/HorizontalOrganizationChart"/>
    <dgm:cxn modelId="{88C5A097-7287-4D42-8CA7-67FD8C3F0424}" type="presOf" srcId="{C55D2BBB-D759-420A-9D0B-505AE15E0D13}" destId="{9A65AF89-DF10-4ED7-B6DB-A41990621AAE}" srcOrd="1" destOrd="0" presId="urn:microsoft.com/office/officeart/2009/3/layout/HorizontalOrganizationChart"/>
    <dgm:cxn modelId="{12585B9C-1E6B-43B0-99F8-C3F65132360F}" type="presOf" srcId="{AF36BEDF-9B88-429E-8EDA-14F56977A348}" destId="{0AE6B956-5A63-43ED-B032-03B4AB151684}" srcOrd="1" destOrd="0" presId="urn:microsoft.com/office/officeart/2009/3/layout/HorizontalOrganizationChart"/>
    <dgm:cxn modelId="{3AAA7AAA-2800-48DC-B1AD-059ABA0124C4}" srcId="{19498F68-2C8E-41E0-A906-53EC46347104}" destId="{79170BCA-E972-4A21-809F-C0DC62F946C9}" srcOrd="0" destOrd="0" parTransId="{ED2F7011-AA2F-456A-A772-C8300727245C}" sibTransId="{7C6EEF4B-1300-40D1-940B-9B44285C8C5D}"/>
    <dgm:cxn modelId="{3771F5B0-C2D4-430B-8B5B-BB74CAEC568F}" type="presOf" srcId="{514D4A85-AA91-43AC-A97F-649FE3F132B0}" destId="{67F814BD-FCA1-4918-A9C5-FB1A07A0D918}" srcOrd="0" destOrd="0" presId="urn:microsoft.com/office/officeart/2009/3/layout/HorizontalOrganizationChart"/>
    <dgm:cxn modelId="{D93398B8-42F8-4C4E-BF56-B47E4C87066A}" type="presOf" srcId="{A545449E-1468-46ED-A388-136B3F67E1C1}" destId="{E034593B-773F-41E9-80FC-20B4B0269A41}" srcOrd="1" destOrd="0" presId="urn:microsoft.com/office/officeart/2009/3/layout/HorizontalOrganizationChart"/>
    <dgm:cxn modelId="{4D809FBA-1D58-457C-8BA5-44DAADE0A968}" type="presOf" srcId="{327B1ED8-6CFE-4E63-BB23-8A1B5A40D414}" destId="{5633A603-53C4-49B6-8807-C2E98321FA77}" srcOrd="1" destOrd="0" presId="urn:microsoft.com/office/officeart/2009/3/layout/HorizontalOrganizationChart"/>
    <dgm:cxn modelId="{47D7D3C0-6983-4372-9290-3870A9110C9F}" srcId="{19498F68-2C8E-41E0-A906-53EC46347104}" destId="{4D80CABA-63D4-4ABC-B287-25A13D30FB6E}" srcOrd="1" destOrd="0" parTransId="{76FC2E05-9CDA-4115-A5C5-51E0F825AA14}" sibTransId="{A81B5A62-393D-41E6-99D1-F8BEA5233DD5}"/>
    <dgm:cxn modelId="{6DF12BC7-24E1-4957-AD33-52188D7AA7AF}" srcId="{79170BCA-E972-4A21-809F-C0DC62F946C9}" destId="{C55D2BBB-D759-420A-9D0B-505AE15E0D13}" srcOrd="2" destOrd="0" parTransId="{D241841E-3EF2-4A8B-A0FC-DE307E20E94F}" sibTransId="{418C570A-8D6F-4D1F-88D6-E509BE3CA709}"/>
    <dgm:cxn modelId="{9995CCD7-BFAF-40D9-A931-2F84DD1FD36B}" type="presOf" srcId="{A545449E-1468-46ED-A388-136B3F67E1C1}" destId="{99D31183-9ECF-4230-B818-2F487E57E858}" srcOrd="0" destOrd="0" presId="urn:microsoft.com/office/officeart/2009/3/layout/HorizontalOrganizationChart"/>
    <dgm:cxn modelId="{84FE53DB-ABA4-49E6-B4A5-79C45FCE5CF5}" srcId="{79170BCA-E972-4A21-809F-C0DC62F946C9}" destId="{327B1ED8-6CFE-4E63-BB23-8A1B5A40D414}" srcOrd="1" destOrd="0" parTransId="{227AA5F2-E21F-49A3-BAFE-4A44565D9F93}" sibTransId="{194AB3F2-6348-410E-93D4-2421DEA94B49}"/>
    <dgm:cxn modelId="{957280E3-F648-437D-ABD5-9C40D1A93376}" type="presOf" srcId="{79170BCA-E972-4A21-809F-C0DC62F946C9}" destId="{EF7F6983-8E6A-452E-86AB-B30304537849}" srcOrd="1" destOrd="0" presId="urn:microsoft.com/office/officeart/2009/3/layout/HorizontalOrganizationChart"/>
    <dgm:cxn modelId="{3842F3E8-94B6-4613-8035-6F949C433EC3}" type="presOf" srcId="{D241841E-3EF2-4A8B-A0FC-DE307E20E94F}" destId="{8D1F7549-F1FF-4729-9EB9-E719B0959490}" srcOrd="0" destOrd="0" presId="urn:microsoft.com/office/officeart/2009/3/layout/HorizontalOrganizationChart"/>
    <dgm:cxn modelId="{1584DBF5-4EE2-416F-A04F-C1C3ADB404FF}" type="presOf" srcId="{19498F68-2C8E-41E0-A906-53EC46347104}" destId="{82722573-055D-442F-A542-90E169E9E7D3}" srcOrd="0" destOrd="0" presId="urn:microsoft.com/office/officeart/2009/3/layout/HorizontalOrganizationChart"/>
    <dgm:cxn modelId="{D2645EFD-9E65-4944-B6DB-7691549F149A}" type="presOf" srcId="{DAD8F978-4AE5-43B5-854C-DF050AD60675}" destId="{EB036E9B-6DF8-466D-9947-B0791CC600FE}" srcOrd="0" destOrd="0" presId="urn:microsoft.com/office/officeart/2009/3/layout/HorizontalOrganizationChart"/>
    <dgm:cxn modelId="{C736EF7D-556A-4453-92F7-6912089FB1E8}" type="presParOf" srcId="{82722573-055D-442F-A542-90E169E9E7D3}" destId="{6B6EAE86-C714-420B-B795-780CBB5AFE5E}" srcOrd="0" destOrd="0" presId="urn:microsoft.com/office/officeart/2009/3/layout/HorizontalOrganizationChart"/>
    <dgm:cxn modelId="{F8CAA8C8-F737-4C37-A79F-3C3124955DDC}" type="presParOf" srcId="{6B6EAE86-C714-420B-B795-780CBB5AFE5E}" destId="{E2BBAAD9-85A8-479E-AB4D-3F43E2E4120C}" srcOrd="0" destOrd="0" presId="urn:microsoft.com/office/officeart/2009/3/layout/HorizontalOrganizationChart"/>
    <dgm:cxn modelId="{0A5C4ABD-47B5-4038-9073-9C31BA3EA5F2}" type="presParOf" srcId="{E2BBAAD9-85A8-479E-AB4D-3F43E2E4120C}" destId="{9B7019B5-F378-4653-9C72-03271DA2DE88}" srcOrd="0" destOrd="0" presId="urn:microsoft.com/office/officeart/2009/3/layout/HorizontalOrganizationChart"/>
    <dgm:cxn modelId="{0D180EE6-28D7-4162-BFC7-F01688821A83}" type="presParOf" srcId="{E2BBAAD9-85A8-479E-AB4D-3F43E2E4120C}" destId="{EF7F6983-8E6A-452E-86AB-B30304537849}" srcOrd="1" destOrd="0" presId="urn:microsoft.com/office/officeart/2009/3/layout/HorizontalOrganizationChart"/>
    <dgm:cxn modelId="{A967733A-B29A-4C6E-BED4-18D635658A21}" type="presParOf" srcId="{6B6EAE86-C714-420B-B795-780CBB5AFE5E}" destId="{ECD9340A-F6FE-4A96-A796-D4F499521AB2}" srcOrd="1" destOrd="0" presId="urn:microsoft.com/office/officeart/2009/3/layout/HorizontalOrganizationChart"/>
    <dgm:cxn modelId="{9DF95E7B-6B44-4F19-939E-D042E831502D}" type="presParOf" srcId="{ECD9340A-F6FE-4A96-A796-D4F499521AB2}" destId="{6B56EFE7-ECE3-46EF-82A5-D7BA32E19FEB}" srcOrd="0" destOrd="0" presId="urn:microsoft.com/office/officeart/2009/3/layout/HorizontalOrganizationChart"/>
    <dgm:cxn modelId="{92BC3283-A49F-4A44-9CEE-651007C4194D}" type="presParOf" srcId="{ECD9340A-F6FE-4A96-A796-D4F499521AB2}" destId="{B2D66152-F846-4880-A2D1-15E041DBE6E7}" srcOrd="1" destOrd="0" presId="urn:microsoft.com/office/officeart/2009/3/layout/HorizontalOrganizationChart"/>
    <dgm:cxn modelId="{EDB3EE4B-2E87-4DC9-A2DC-6099EDC05A61}" type="presParOf" srcId="{B2D66152-F846-4880-A2D1-15E041DBE6E7}" destId="{5A140277-4779-4B63-9D5A-A5D9FD95E7B6}" srcOrd="0" destOrd="0" presId="urn:microsoft.com/office/officeart/2009/3/layout/HorizontalOrganizationChart"/>
    <dgm:cxn modelId="{B0F432F1-160E-43A8-AF79-CA52A04C6C7B}" type="presParOf" srcId="{5A140277-4779-4B63-9D5A-A5D9FD95E7B6}" destId="{E847ADC7-F5E4-4450-B397-582DD6339730}" srcOrd="0" destOrd="0" presId="urn:microsoft.com/office/officeart/2009/3/layout/HorizontalOrganizationChart"/>
    <dgm:cxn modelId="{884937C1-F1D6-42F5-B0DF-6C3C8AA754D6}" type="presParOf" srcId="{5A140277-4779-4B63-9D5A-A5D9FD95E7B6}" destId="{0AE6B956-5A63-43ED-B032-03B4AB151684}" srcOrd="1" destOrd="0" presId="urn:microsoft.com/office/officeart/2009/3/layout/HorizontalOrganizationChart"/>
    <dgm:cxn modelId="{62109B80-DBB3-466D-ADD6-6F30C4C94346}" type="presParOf" srcId="{B2D66152-F846-4880-A2D1-15E041DBE6E7}" destId="{04AF082E-AB75-4035-A9A9-F0B8A62F4919}" srcOrd="1" destOrd="0" presId="urn:microsoft.com/office/officeart/2009/3/layout/HorizontalOrganizationChart"/>
    <dgm:cxn modelId="{BCDE9C56-A7CC-4800-9B65-72F74766F85E}" type="presParOf" srcId="{B2D66152-F846-4880-A2D1-15E041DBE6E7}" destId="{CD4F055D-9B7E-4FDE-83E4-6C165DE8B698}" srcOrd="2" destOrd="0" presId="urn:microsoft.com/office/officeart/2009/3/layout/HorizontalOrganizationChart"/>
    <dgm:cxn modelId="{B7A4C660-56A0-4192-8402-DDBE913B73F7}" type="presParOf" srcId="{ECD9340A-F6FE-4A96-A796-D4F499521AB2}" destId="{38204761-CFFE-442B-8040-6BE88E346B2A}" srcOrd="2" destOrd="0" presId="urn:microsoft.com/office/officeart/2009/3/layout/HorizontalOrganizationChart"/>
    <dgm:cxn modelId="{D73131AB-BC80-42DD-97A5-E3F473E15A67}" type="presParOf" srcId="{ECD9340A-F6FE-4A96-A796-D4F499521AB2}" destId="{805BCDFC-5FD5-4F29-A7DD-5115D7FD6592}" srcOrd="3" destOrd="0" presId="urn:microsoft.com/office/officeart/2009/3/layout/HorizontalOrganizationChart"/>
    <dgm:cxn modelId="{4A904390-E944-47CB-81E0-FE17C7305CC0}" type="presParOf" srcId="{805BCDFC-5FD5-4F29-A7DD-5115D7FD6592}" destId="{D704CD45-2248-4394-8CF0-6E3AC6CED054}" srcOrd="0" destOrd="0" presId="urn:microsoft.com/office/officeart/2009/3/layout/HorizontalOrganizationChart"/>
    <dgm:cxn modelId="{51D51E29-DDA0-46F0-B558-C63A6FAA9E9F}" type="presParOf" srcId="{D704CD45-2248-4394-8CF0-6E3AC6CED054}" destId="{888373F9-A862-470D-843C-FB77E2C0A131}" srcOrd="0" destOrd="0" presId="urn:microsoft.com/office/officeart/2009/3/layout/HorizontalOrganizationChart"/>
    <dgm:cxn modelId="{0255CD05-4067-48FF-BE88-921C54655185}" type="presParOf" srcId="{D704CD45-2248-4394-8CF0-6E3AC6CED054}" destId="{5633A603-53C4-49B6-8807-C2E98321FA77}" srcOrd="1" destOrd="0" presId="urn:microsoft.com/office/officeart/2009/3/layout/HorizontalOrganizationChart"/>
    <dgm:cxn modelId="{71D66AF1-0021-42F3-BA27-862F4B2C856D}" type="presParOf" srcId="{805BCDFC-5FD5-4F29-A7DD-5115D7FD6592}" destId="{2C3E5EFB-DB4F-4B8F-A983-AE0B6D6F7BCB}" srcOrd="1" destOrd="0" presId="urn:microsoft.com/office/officeart/2009/3/layout/HorizontalOrganizationChart"/>
    <dgm:cxn modelId="{17459DDA-0BCE-4192-BCE4-867902F23A0A}" type="presParOf" srcId="{805BCDFC-5FD5-4F29-A7DD-5115D7FD6592}" destId="{71570B8F-448E-4FD7-B85F-C78A74E7FB73}" srcOrd="2" destOrd="0" presId="urn:microsoft.com/office/officeart/2009/3/layout/HorizontalOrganizationChart"/>
    <dgm:cxn modelId="{EAE8E081-40AE-48D1-8BF8-22B25E2EDA76}" type="presParOf" srcId="{ECD9340A-F6FE-4A96-A796-D4F499521AB2}" destId="{8D1F7549-F1FF-4729-9EB9-E719B0959490}" srcOrd="4" destOrd="0" presId="urn:microsoft.com/office/officeart/2009/3/layout/HorizontalOrganizationChart"/>
    <dgm:cxn modelId="{51C21685-BC9A-48A7-9508-DA965A7C86EB}" type="presParOf" srcId="{ECD9340A-F6FE-4A96-A796-D4F499521AB2}" destId="{6A11ABDC-1F1E-467F-ACCB-8DDC23DF4EB1}" srcOrd="5" destOrd="0" presId="urn:microsoft.com/office/officeart/2009/3/layout/HorizontalOrganizationChart"/>
    <dgm:cxn modelId="{68593D3B-95DE-4095-B4D6-E07C15FD069C}" type="presParOf" srcId="{6A11ABDC-1F1E-467F-ACCB-8DDC23DF4EB1}" destId="{A06D5B42-29A8-4663-91D9-2D12ECC359DD}" srcOrd="0" destOrd="0" presId="urn:microsoft.com/office/officeart/2009/3/layout/HorizontalOrganizationChart"/>
    <dgm:cxn modelId="{DB742D5C-7A00-40C3-887E-CFE417FED958}" type="presParOf" srcId="{A06D5B42-29A8-4663-91D9-2D12ECC359DD}" destId="{B231B6E6-09AD-4DD1-A072-6B19328AA43F}" srcOrd="0" destOrd="0" presId="urn:microsoft.com/office/officeart/2009/3/layout/HorizontalOrganizationChart"/>
    <dgm:cxn modelId="{02B62F1E-78BC-40ED-9B0A-238ADD049DC2}" type="presParOf" srcId="{A06D5B42-29A8-4663-91D9-2D12ECC359DD}" destId="{9A65AF89-DF10-4ED7-B6DB-A41990621AAE}" srcOrd="1" destOrd="0" presId="urn:microsoft.com/office/officeart/2009/3/layout/HorizontalOrganizationChart"/>
    <dgm:cxn modelId="{0B7B0E45-E252-4935-8155-8A3729025B68}" type="presParOf" srcId="{6A11ABDC-1F1E-467F-ACCB-8DDC23DF4EB1}" destId="{BD3E5022-C27D-4003-AD29-D5684E07F23C}" srcOrd="1" destOrd="0" presId="urn:microsoft.com/office/officeart/2009/3/layout/HorizontalOrganizationChart"/>
    <dgm:cxn modelId="{9CE4C1C9-244B-4DFD-A142-203CFDF00060}" type="presParOf" srcId="{6A11ABDC-1F1E-467F-ACCB-8DDC23DF4EB1}" destId="{ED94A267-938F-48DC-BD5E-C4385B9BA229}" srcOrd="2" destOrd="0" presId="urn:microsoft.com/office/officeart/2009/3/layout/HorizontalOrganizationChart"/>
    <dgm:cxn modelId="{38248A3F-BAA7-4510-8BAF-8C2E2CDCB447}" type="presParOf" srcId="{ECD9340A-F6FE-4A96-A796-D4F499521AB2}" destId="{67F814BD-FCA1-4918-A9C5-FB1A07A0D918}" srcOrd="6" destOrd="0" presId="urn:microsoft.com/office/officeart/2009/3/layout/HorizontalOrganizationChart"/>
    <dgm:cxn modelId="{67147311-E28F-4110-8257-AC0884A115D5}" type="presParOf" srcId="{ECD9340A-F6FE-4A96-A796-D4F499521AB2}" destId="{0C79D34A-0844-4E3B-9A99-86CFD8A570AE}" srcOrd="7" destOrd="0" presId="urn:microsoft.com/office/officeart/2009/3/layout/HorizontalOrganizationChart"/>
    <dgm:cxn modelId="{1E687AED-EB8C-4537-AB48-B5BB36FB3EDF}" type="presParOf" srcId="{0C79D34A-0844-4E3B-9A99-86CFD8A570AE}" destId="{69B3EC79-35C7-4645-9FE0-D493BE36EA98}" srcOrd="0" destOrd="0" presId="urn:microsoft.com/office/officeart/2009/3/layout/HorizontalOrganizationChart"/>
    <dgm:cxn modelId="{04EB1DBA-E06E-4499-BFCB-FD246D8B00C2}" type="presParOf" srcId="{69B3EC79-35C7-4645-9FE0-D493BE36EA98}" destId="{99D31183-9ECF-4230-B818-2F487E57E858}" srcOrd="0" destOrd="0" presId="urn:microsoft.com/office/officeart/2009/3/layout/HorizontalOrganizationChart"/>
    <dgm:cxn modelId="{6E0668EC-7482-40B4-8F8C-B2CB13C3B45F}" type="presParOf" srcId="{69B3EC79-35C7-4645-9FE0-D493BE36EA98}" destId="{E034593B-773F-41E9-80FC-20B4B0269A41}" srcOrd="1" destOrd="0" presId="urn:microsoft.com/office/officeart/2009/3/layout/HorizontalOrganizationChart"/>
    <dgm:cxn modelId="{3B28B305-0BE9-4DA1-8347-842B5748A4C8}" type="presParOf" srcId="{0C79D34A-0844-4E3B-9A99-86CFD8A570AE}" destId="{AC1D8528-CD93-4B55-BCFE-CB4213A8BE9F}" srcOrd="1" destOrd="0" presId="urn:microsoft.com/office/officeart/2009/3/layout/HorizontalOrganizationChart"/>
    <dgm:cxn modelId="{1344D54D-4F0A-495A-922B-7098F1F378AF}" type="presParOf" srcId="{0C79D34A-0844-4E3B-9A99-86CFD8A570AE}" destId="{DB674848-0618-47EA-90C0-08287C889FE0}" srcOrd="2" destOrd="0" presId="urn:microsoft.com/office/officeart/2009/3/layout/HorizontalOrganizationChart"/>
    <dgm:cxn modelId="{8538E85F-6E70-4A52-9145-781F98EDAECA}" type="presParOf" srcId="{ECD9340A-F6FE-4A96-A796-D4F499521AB2}" destId="{E8817B40-7DD1-4248-8609-AD1DE116D40E}" srcOrd="8" destOrd="0" presId="urn:microsoft.com/office/officeart/2009/3/layout/HorizontalOrganizationChart"/>
    <dgm:cxn modelId="{F4524B5C-32DC-4AB5-9E9F-02CB4F9F34C6}" type="presParOf" srcId="{ECD9340A-F6FE-4A96-A796-D4F499521AB2}" destId="{77C03510-7CC3-46C9-9B05-A118E84A4785}" srcOrd="9" destOrd="0" presId="urn:microsoft.com/office/officeart/2009/3/layout/HorizontalOrganizationChart"/>
    <dgm:cxn modelId="{30D14199-ACAA-49A1-9FF5-D6FC4DEE81D2}" type="presParOf" srcId="{77C03510-7CC3-46C9-9B05-A118E84A4785}" destId="{58A2F254-32D4-410A-B48F-7429942644C0}" srcOrd="0" destOrd="0" presId="urn:microsoft.com/office/officeart/2009/3/layout/HorizontalOrganizationChart"/>
    <dgm:cxn modelId="{345DEFDD-738B-4851-8026-44D8EAB10848}" type="presParOf" srcId="{58A2F254-32D4-410A-B48F-7429942644C0}" destId="{EB036E9B-6DF8-466D-9947-B0791CC600FE}" srcOrd="0" destOrd="0" presId="urn:microsoft.com/office/officeart/2009/3/layout/HorizontalOrganizationChart"/>
    <dgm:cxn modelId="{ACD52EFF-DFE4-4E81-81F5-5DD256066F1F}" type="presParOf" srcId="{58A2F254-32D4-410A-B48F-7429942644C0}" destId="{62E1D439-0AA6-4B7C-9B14-8072CEC6B9FE}" srcOrd="1" destOrd="0" presId="urn:microsoft.com/office/officeart/2009/3/layout/HorizontalOrganizationChart"/>
    <dgm:cxn modelId="{42B921E9-0F7A-41B7-B088-DF40651B8622}" type="presParOf" srcId="{77C03510-7CC3-46C9-9B05-A118E84A4785}" destId="{1B1DC7B0-0D46-44F3-B056-1AAE3CF0BBE5}" srcOrd="1" destOrd="0" presId="urn:microsoft.com/office/officeart/2009/3/layout/HorizontalOrganizationChart"/>
    <dgm:cxn modelId="{9D7CA445-AD28-4EDA-8FCE-056528AC7D6A}" type="presParOf" srcId="{77C03510-7CC3-46C9-9B05-A118E84A4785}" destId="{ADB708A0-2492-48F0-92AB-47D8DEDA2FE5}" srcOrd="2" destOrd="0" presId="urn:microsoft.com/office/officeart/2009/3/layout/HorizontalOrganizationChart"/>
    <dgm:cxn modelId="{A178FD52-20AC-4380-9068-8BE678081881}" type="presParOf" srcId="{6B6EAE86-C714-420B-B795-780CBB5AFE5E}" destId="{2A72CE7C-B8C5-4DA9-A0BA-45274755CFD0}" srcOrd="2" destOrd="0" presId="urn:microsoft.com/office/officeart/2009/3/layout/HorizontalOrganizationChart"/>
    <dgm:cxn modelId="{25A45B20-480E-4552-BDB0-BA4A132586A1}" type="presParOf" srcId="{82722573-055D-442F-A542-90E169E9E7D3}" destId="{9C552F7E-8A49-499D-B070-485AA117C3F7}" srcOrd="1" destOrd="0" presId="urn:microsoft.com/office/officeart/2009/3/layout/HorizontalOrganizationChart"/>
    <dgm:cxn modelId="{B5F653C2-42F6-472D-8EA2-43728C83514E}" type="presParOf" srcId="{9C552F7E-8A49-499D-B070-485AA117C3F7}" destId="{215EA17E-7E4F-4E50-AAC2-729F9D6D4314}" srcOrd="0" destOrd="0" presId="urn:microsoft.com/office/officeart/2009/3/layout/HorizontalOrganizationChart"/>
    <dgm:cxn modelId="{234641C6-95AD-417E-AF99-587A512CCC73}" type="presParOf" srcId="{215EA17E-7E4F-4E50-AAC2-729F9D6D4314}" destId="{65A9A061-1E56-41E1-988E-2937CC38069D}" srcOrd="0" destOrd="0" presId="urn:microsoft.com/office/officeart/2009/3/layout/HorizontalOrganizationChart"/>
    <dgm:cxn modelId="{F5AF8042-98DB-4865-9327-F458CC968E47}" type="presParOf" srcId="{215EA17E-7E4F-4E50-AAC2-729F9D6D4314}" destId="{2067E6D0-B9E3-4356-9CF8-ADB52C39A77D}" srcOrd="1" destOrd="0" presId="urn:microsoft.com/office/officeart/2009/3/layout/HorizontalOrganizationChart"/>
    <dgm:cxn modelId="{40CFAA54-D25E-4B9A-BF54-E576C1344FB1}" type="presParOf" srcId="{9C552F7E-8A49-499D-B070-485AA117C3F7}" destId="{FEDA6EFF-1CA8-4573-9CF5-2F5FC62CC16D}" srcOrd="1" destOrd="0" presId="urn:microsoft.com/office/officeart/2009/3/layout/HorizontalOrganizationChart"/>
    <dgm:cxn modelId="{7584382A-48BE-48E4-BD1F-28130C79715E}" type="presParOf" srcId="{9C552F7E-8A49-499D-B070-485AA117C3F7}" destId="{6F7FB1E7-6F16-43C6-BB56-0E3E7B60904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498F68-2C8E-41E0-A906-53EC4634710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170BCA-E972-4A21-809F-C0DC62F946C9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ПСИХОЛОГО-ПЕДАГОГИЧЕСКИЕ КОНСИЛИУМЫ (</a:t>
          </a:r>
          <a:r>
            <a:rPr lang="ru-RU" b="1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2F7011-AA2F-456A-A772-C8300727245C}" type="parTrans" cxnId="{3AAA7AAA-2800-48DC-B1AD-059ABA0124C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EEF4B-1300-40D1-940B-9B44285C8C5D}" type="sibTrans" cxnId="{3AAA7AAA-2800-48DC-B1AD-059ABA0124C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6BEDF-9B88-429E-8EDA-14F56977A348}">
      <dgm:prSet phldrT="[Текст]" custT="1"/>
      <dgm:spPr/>
      <dgm:t>
        <a:bodyPr/>
        <a:lstStyle/>
        <a:p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диагностико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-коррекционное сопровождение детей</a:t>
          </a:r>
        </a:p>
      </dgm:t>
    </dgm:pt>
    <dgm:pt modelId="{6D97ECED-BE15-4217-89B9-78CEB64CF595}" type="parTrans" cxnId="{8E9C1D49-FA51-4687-B0C6-1AE978CD53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31C1F-9B5E-4D8D-90B7-93BEC7DE2825}" type="sibTrans" cxnId="{8E9C1D49-FA51-4687-B0C6-1AE978CD536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B1ED8-6CFE-4E63-BB23-8A1B5A40D414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психолого-педагогическое сопровождение детей</a:t>
          </a:r>
        </a:p>
      </dgm:t>
    </dgm:pt>
    <dgm:pt modelId="{227AA5F2-E21F-49A3-BAFE-4A44565D9F93}" type="parTrans" cxnId="{84FE53DB-ABA4-49E6-B4A5-79C45FCE5CF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4AB3F2-6348-410E-93D4-2421DEA94B49}" type="sibTrans" cxnId="{84FE53DB-ABA4-49E6-B4A5-79C45FCE5CF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3F81E-AA5D-487A-80C9-90488C3A083C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17 КОНСУЛЬТАЦИОННЫХ ПУНКТОВ</a:t>
          </a:r>
        </a:p>
      </dgm:t>
    </dgm:pt>
    <dgm:pt modelId="{B4807535-A4FC-4E50-B33A-9C0A8EA6D260}" type="parTrans" cxnId="{1F5E0E1C-D1DF-4238-AAC9-EF7AC2A489D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6B7BF-DC62-4528-8343-65AFE38B3009}" type="sibTrans" cxnId="{1F5E0E1C-D1DF-4238-AAC9-EF7AC2A489D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EBC26-E7FB-4D5A-A7F3-BECA5CEA5451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 СЛУЖБЫ РАННЕЙ ПОМОЩИ</a:t>
          </a:r>
        </a:p>
      </dgm:t>
    </dgm:pt>
    <dgm:pt modelId="{52BADA5C-9D24-4227-977A-E45CCBBAE7CA}" type="parTrans" cxnId="{E0560A2F-4E50-4862-AF2F-BB0065AA503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7D6899-DAC3-4AA3-94AF-6A0091EB3D0B}" type="sibTrans" cxnId="{E0560A2F-4E50-4862-AF2F-BB0065AA503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23411C-AAF1-4941-9CF4-A0B9601F03A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«Службы ранней помощи» -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социально-психолого-педагогическое сопровождение семей, воспитывающих детей в возрасте до 3 лет, в том числе детей, которые имеют риски нарушений в развитии</a:t>
          </a:r>
          <a:endParaRPr lang="ru-RU" sz="2200" dirty="0">
            <a:solidFill>
              <a:schemeClr val="bg1"/>
            </a:solidFill>
          </a:endParaRPr>
        </a:p>
      </dgm:t>
    </dgm:pt>
    <dgm:pt modelId="{1D8C7556-0837-4A1B-A052-04758713F5B8}" type="parTrans" cxnId="{7BA8B026-3E22-4759-840D-62CD215A71BE}">
      <dgm:prSet/>
      <dgm:spPr/>
      <dgm:t>
        <a:bodyPr/>
        <a:lstStyle/>
        <a:p>
          <a:endParaRPr lang="ru-RU"/>
        </a:p>
      </dgm:t>
    </dgm:pt>
    <dgm:pt modelId="{C6C9497C-8504-43E1-8FCC-FECC8A8AC0CA}" type="sibTrans" cxnId="{7BA8B026-3E22-4759-840D-62CD215A71BE}">
      <dgm:prSet/>
      <dgm:spPr/>
      <dgm:t>
        <a:bodyPr/>
        <a:lstStyle/>
        <a:p>
          <a:endParaRPr lang="ru-RU"/>
        </a:p>
      </dgm:t>
    </dgm:pt>
    <dgm:pt modelId="{82722573-055D-442F-A542-90E169E9E7D3}" type="pres">
      <dgm:prSet presAssocID="{19498F68-2C8E-41E0-A906-53EC463471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6EAE86-C714-420B-B795-780CBB5AFE5E}" type="pres">
      <dgm:prSet presAssocID="{79170BCA-E972-4A21-809F-C0DC62F946C9}" presName="hierRoot1" presStyleCnt="0">
        <dgm:presLayoutVars>
          <dgm:hierBranch val="init"/>
        </dgm:presLayoutVars>
      </dgm:prSet>
      <dgm:spPr/>
    </dgm:pt>
    <dgm:pt modelId="{E2BBAAD9-85A8-479E-AB4D-3F43E2E4120C}" type="pres">
      <dgm:prSet presAssocID="{79170BCA-E972-4A21-809F-C0DC62F946C9}" presName="rootComposite1" presStyleCnt="0"/>
      <dgm:spPr/>
    </dgm:pt>
    <dgm:pt modelId="{9B7019B5-F378-4653-9C72-03271DA2DE88}" type="pres">
      <dgm:prSet presAssocID="{79170BCA-E972-4A21-809F-C0DC62F946C9}" presName="rootText1" presStyleLbl="node0" presStyleIdx="0" presStyleCnt="3" custScaleX="121684">
        <dgm:presLayoutVars>
          <dgm:chPref val="3"/>
        </dgm:presLayoutVars>
      </dgm:prSet>
      <dgm:spPr/>
    </dgm:pt>
    <dgm:pt modelId="{EF7F6983-8E6A-452E-86AB-B30304537849}" type="pres">
      <dgm:prSet presAssocID="{79170BCA-E972-4A21-809F-C0DC62F946C9}" presName="rootConnector1" presStyleLbl="node1" presStyleIdx="0" presStyleCnt="0"/>
      <dgm:spPr/>
    </dgm:pt>
    <dgm:pt modelId="{ECD9340A-F6FE-4A96-A796-D4F499521AB2}" type="pres">
      <dgm:prSet presAssocID="{79170BCA-E972-4A21-809F-C0DC62F946C9}" presName="hierChild2" presStyleCnt="0"/>
      <dgm:spPr/>
    </dgm:pt>
    <dgm:pt modelId="{6B56EFE7-ECE3-46EF-82A5-D7BA32E19FEB}" type="pres">
      <dgm:prSet presAssocID="{6D97ECED-BE15-4217-89B9-78CEB64CF595}" presName="Name64" presStyleLbl="parChTrans1D2" presStyleIdx="0" presStyleCnt="3"/>
      <dgm:spPr/>
    </dgm:pt>
    <dgm:pt modelId="{B2D66152-F846-4880-A2D1-15E041DBE6E7}" type="pres">
      <dgm:prSet presAssocID="{AF36BEDF-9B88-429E-8EDA-14F56977A348}" presName="hierRoot2" presStyleCnt="0">
        <dgm:presLayoutVars>
          <dgm:hierBranch val="init"/>
        </dgm:presLayoutVars>
      </dgm:prSet>
      <dgm:spPr/>
    </dgm:pt>
    <dgm:pt modelId="{5A140277-4779-4B63-9D5A-A5D9FD95E7B6}" type="pres">
      <dgm:prSet presAssocID="{AF36BEDF-9B88-429E-8EDA-14F56977A348}" presName="rootComposite" presStyleCnt="0"/>
      <dgm:spPr/>
    </dgm:pt>
    <dgm:pt modelId="{E847ADC7-F5E4-4450-B397-582DD6339730}" type="pres">
      <dgm:prSet presAssocID="{AF36BEDF-9B88-429E-8EDA-14F56977A348}" presName="rootText" presStyleLbl="node2" presStyleIdx="0" presStyleCnt="3" custScaleX="206576" custScaleY="128943">
        <dgm:presLayoutVars>
          <dgm:chPref val="3"/>
        </dgm:presLayoutVars>
      </dgm:prSet>
      <dgm:spPr/>
    </dgm:pt>
    <dgm:pt modelId="{0AE6B956-5A63-43ED-B032-03B4AB151684}" type="pres">
      <dgm:prSet presAssocID="{AF36BEDF-9B88-429E-8EDA-14F56977A348}" presName="rootConnector" presStyleLbl="node2" presStyleIdx="0" presStyleCnt="3"/>
      <dgm:spPr/>
    </dgm:pt>
    <dgm:pt modelId="{04AF082E-AB75-4035-A9A9-F0B8A62F4919}" type="pres">
      <dgm:prSet presAssocID="{AF36BEDF-9B88-429E-8EDA-14F56977A348}" presName="hierChild4" presStyleCnt="0"/>
      <dgm:spPr/>
    </dgm:pt>
    <dgm:pt modelId="{CD4F055D-9B7E-4FDE-83E4-6C165DE8B698}" type="pres">
      <dgm:prSet presAssocID="{AF36BEDF-9B88-429E-8EDA-14F56977A348}" presName="hierChild5" presStyleCnt="0"/>
      <dgm:spPr/>
    </dgm:pt>
    <dgm:pt modelId="{38204761-CFFE-442B-8040-6BE88E346B2A}" type="pres">
      <dgm:prSet presAssocID="{227AA5F2-E21F-49A3-BAFE-4A44565D9F93}" presName="Name64" presStyleLbl="parChTrans1D2" presStyleIdx="1" presStyleCnt="3"/>
      <dgm:spPr/>
    </dgm:pt>
    <dgm:pt modelId="{805BCDFC-5FD5-4F29-A7DD-5115D7FD6592}" type="pres">
      <dgm:prSet presAssocID="{327B1ED8-6CFE-4E63-BB23-8A1B5A40D414}" presName="hierRoot2" presStyleCnt="0">
        <dgm:presLayoutVars>
          <dgm:hierBranch val="init"/>
        </dgm:presLayoutVars>
      </dgm:prSet>
      <dgm:spPr/>
    </dgm:pt>
    <dgm:pt modelId="{D704CD45-2248-4394-8CF0-6E3AC6CED054}" type="pres">
      <dgm:prSet presAssocID="{327B1ED8-6CFE-4E63-BB23-8A1B5A40D414}" presName="rootComposite" presStyleCnt="0"/>
      <dgm:spPr/>
    </dgm:pt>
    <dgm:pt modelId="{888373F9-A862-470D-843C-FB77E2C0A131}" type="pres">
      <dgm:prSet presAssocID="{327B1ED8-6CFE-4E63-BB23-8A1B5A40D414}" presName="rootText" presStyleLbl="node2" presStyleIdx="1" presStyleCnt="3" custScaleX="206576" custScaleY="128943">
        <dgm:presLayoutVars>
          <dgm:chPref val="3"/>
        </dgm:presLayoutVars>
      </dgm:prSet>
      <dgm:spPr/>
    </dgm:pt>
    <dgm:pt modelId="{5633A603-53C4-49B6-8807-C2E98321FA77}" type="pres">
      <dgm:prSet presAssocID="{327B1ED8-6CFE-4E63-BB23-8A1B5A40D414}" presName="rootConnector" presStyleLbl="node2" presStyleIdx="1" presStyleCnt="3"/>
      <dgm:spPr/>
    </dgm:pt>
    <dgm:pt modelId="{2C3E5EFB-DB4F-4B8F-A983-AE0B6D6F7BCB}" type="pres">
      <dgm:prSet presAssocID="{327B1ED8-6CFE-4E63-BB23-8A1B5A40D414}" presName="hierChild4" presStyleCnt="0"/>
      <dgm:spPr/>
    </dgm:pt>
    <dgm:pt modelId="{71570B8F-448E-4FD7-B85F-C78A74E7FB73}" type="pres">
      <dgm:prSet presAssocID="{327B1ED8-6CFE-4E63-BB23-8A1B5A40D414}" presName="hierChild5" presStyleCnt="0"/>
      <dgm:spPr/>
    </dgm:pt>
    <dgm:pt modelId="{2A72CE7C-B8C5-4DA9-A0BA-45274755CFD0}" type="pres">
      <dgm:prSet presAssocID="{79170BCA-E972-4A21-809F-C0DC62F946C9}" presName="hierChild3" presStyleCnt="0"/>
      <dgm:spPr/>
    </dgm:pt>
    <dgm:pt modelId="{3BA48E95-77AE-4251-93F5-F9604E2C0743}" type="pres">
      <dgm:prSet presAssocID="{B133F81E-AA5D-487A-80C9-90488C3A083C}" presName="hierRoot1" presStyleCnt="0">
        <dgm:presLayoutVars>
          <dgm:hierBranch val="init"/>
        </dgm:presLayoutVars>
      </dgm:prSet>
      <dgm:spPr/>
    </dgm:pt>
    <dgm:pt modelId="{CE86708A-0C57-4D7B-90C0-401DDA3CCCD7}" type="pres">
      <dgm:prSet presAssocID="{B133F81E-AA5D-487A-80C9-90488C3A083C}" presName="rootComposite1" presStyleCnt="0"/>
      <dgm:spPr/>
    </dgm:pt>
    <dgm:pt modelId="{759C43A8-51DD-4682-969A-9F9BE434CC3E}" type="pres">
      <dgm:prSet presAssocID="{B133F81E-AA5D-487A-80C9-90488C3A083C}" presName="rootText1" presStyleLbl="node0" presStyleIdx="1" presStyleCnt="3" custScaleX="121524">
        <dgm:presLayoutVars>
          <dgm:chPref val="3"/>
        </dgm:presLayoutVars>
      </dgm:prSet>
      <dgm:spPr/>
    </dgm:pt>
    <dgm:pt modelId="{BB27AD47-FC5E-41BF-8060-6EC22C9127FD}" type="pres">
      <dgm:prSet presAssocID="{B133F81E-AA5D-487A-80C9-90488C3A083C}" presName="rootConnector1" presStyleLbl="node1" presStyleIdx="0" presStyleCnt="0"/>
      <dgm:spPr/>
    </dgm:pt>
    <dgm:pt modelId="{9ABDCECA-F907-4488-B263-2D389240F2C8}" type="pres">
      <dgm:prSet presAssocID="{B133F81E-AA5D-487A-80C9-90488C3A083C}" presName="hierChild2" presStyleCnt="0"/>
      <dgm:spPr/>
    </dgm:pt>
    <dgm:pt modelId="{F79B7112-5333-49F9-88D1-58D81663C929}" type="pres">
      <dgm:prSet presAssocID="{B133F81E-AA5D-487A-80C9-90488C3A083C}" presName="hierChild3" presStyleCnt="0"/>
      <dgm:spPr/>
    </dgm:pt>
    <dgm:pt modelId="{5613FA72-BACD-4F51-A7E6-318E35145267}" type="pres">
      <dgm:prSet presAssocID="{0E3EBC26-E7FB-4D5A-A7F3-BECA5CEA5451}" presName="hierRoot1" presStyleCnt="0">
        <dgm:presLayoutVars>
          <dgm:hierBranch val="init"/>
        </dgm:presLayoutVars>
      </dgm:prSet>
      <dgm:spPr/>
    </dgm:pt>
    <dgm:pt modelId="{EEC5B5A2-99B1-4A23-9DAD-8EE008620521}" type="pres">
      <dgm:prSet presAssocID="{0E3EBC26-E7FB-4D5A-A7F3-BECA5CEA5451}" presName="rootComposite1" presStyleCnt="0"/>
      <dgm:spPr/>
    </dgm:pt>
    <dgm:pt modelId="{F24EC8DB-1687-4824-8F40-250B7CAAB197}" type="pres">
      <dgm:prSet presAssocID="{0E3EBC26-E7FB-4D5A-A7F3-BECA5CEA5451}" presName="rootText1" presStyleLbl="node0" presStyleIdx="2" presStyleCnt="3" custScaleX="123260">
        <dgm:presLayoutVars>
          <dgm:chPref val="3"/>
        </dgm:presLayoutVars>
      </dgm:prSet>
      <dgm:spPr/>
    </dgm:pt>
    <dgm:pt modelId="{F8A9A05E-3E85-4152-A3F7-A2D072F23152}" type="pres">
      <dgm:prSet presAssocID="{0E3EBC26-E7FB-4D5A-A7F3-BECA5CEA5451}" presName="rootConnector1" presStyleLbl="node1" presStyleIdx="0" presStyleCnt="0"/>
      <dgm:spPr/>
    </dgm:pt>
    <dgm:pt modelId="{C82A6B8C-E4CD-45F3-843D-909979663688}" type="pres">
      <dgm:prSet presAssocID="{0E3EBC26-E7FB-4D5A-A7F3-BECA5CEA5451}" presName="hierChild2" presStyleCnt="0"/>
      <dgm:spPr/>
    </dgm:pt>
    <dgm:pt modelId="{D9C9D6B6-E897-44A6-A3B7-2529652EDFC4}" type="pres">
      <dgm:prSet presAssocID="{1D8C7556-0837-4A1B-A052-04758713F5B8}" presName="Name64" presStyleLbl="parChTrans1D2" presStyleIdx="2" presStyleCnt="3"/>
      <dgm:spPr/>
    </dgm:pt>
    <dgm:pt modelId="{A72406B0-A93C-4F3B-B07D-8F50EF5CBFA5}" type="pres">
      <dgm:prSet presAssocID="{D923411C-AAF1-4941-9CF4-A0B9601F03A1}" presName="hierRoot2" presStyleCnt="0">
        <dgm:presLayoutVars>
          <dgm:hierBranch val="init"/>
        </dgm:presLayoutVars>
      </dgm:prSet>
      <dgm:spPr/>
    </dgm:pt>
    <dgm:pt modelId="{0C893E40-77C9-4FD0-90DD-C57A85CD77B6}" type="pres">
      <dgm:prSet presAssocID="{D923411C-AAF1-4941-9CF4-A0B9601F03A1}" presName="rootComposite" presStyleCnt="0"/>
      <dgm:spPr/>
    </dgm:pt>
    <dgm:pt modelId="{2E29223A-1BF0-4E3A-8F7B-64F650BEF6C2}" type="pres">
      <dgm:prSet presAssocID="{D923411C-AAF1-4941-9CF4-A0B9601F03A1}" presName="rootText" presStyleLbl="node2" presStyleIdx="2" presStyleCnt="3" custScaleX="205210" custScaleY="276647">
        <dgm:presLayoutVars>
          <dgm:chPref val="3"/>
        </dgm:presLayoutVars>
      </dgm:prSet>
      <dgm:spPr/>
    </dgm:pt>
    <dgm:pt modelId="{38DFCEAB-50D8-4B59-BCD3-2BCCE59AB69B}" type="pres">
      <dgm:prSet presAssocID="{D923411C-AAF1-4941-9CF4-A0B9601F03A1}" presName="rootConnector" presStyleLbl="node2" presStyleIdx="2" presStyleCnt="3"/>
      <dgm:spPr/>
    </dgm:pt>
    <dgm:pt modelId="{2AAAD4CF-45B6-45D3-A59A-9B2A2561366C}" type="pres">
      <dgm:prSet presAssocID="{D923411C-AAF1-4941-9CF4-A0B9601F03A1}" presName="hierChild4" presStyleCnt="0"/>
      <dgm:spPr/>
    </dgm:pt>
    <dgm:pt modelId="{93C5B7AE-2222-4CD5-BD2C-B53CC2C32546}" type="pres">
      <dgm:prSet presAssocID="{D923411C-AAF1-4941-9CF4-A0B9601F03A1}" presName="hierChild5" presStyleCnt="0"/>
      <dgm:spPr/>
    </dgm:pt>
    <dgm:pt modelId="{BD88A565-D8FC-4470-BF24-B0207E661777}" type="pres">
      <dgm:prSet presAssocID="{0E3EBC26-E7FB-4D5A-A7F3-BECA5CEA5451}" presName="hierChild3" presStyleCnt="0"/>
      <dgm:spPr/>
    </dgm:pt>
  </dgm:ptLst>
  <dgm:cxnLst>
    <dgm:cxn modelId="{9119EB04-235F-4E25-A2E9-5822472F8A64}" type="presOf" srcId="{327B1ED8-6CFE-4E63-BB23-8A1B5A40D414}" destId="{888373F9-A862-470D-843C-FB77E2C0A131}" srcOrd="0" destOrd="0" presId="urn:microsoft.com/office/officeart/2009/3/layout/HorizontalOrganizationChart"/>
    <dgm:cxn modelId="{52A5BE09-63BB-4EEB-9D78-AAD4798457D0}" type="presOf" srcId="{AF36BEDF-9B88-429E-8EDA-14F56977A348}" destId="{E847ADC7-F5E4-4450-B397-582DD6339730}" srcOrd="0" destOrd="0" presId="urn:microsoft.com/office/officeart/2009/3/layout/HorizontalOrganizationChart"/>
    <dgm:cxn modelId="{8218DE13-53CD-4AE6-A829-0442160AC200}" type="presOf" srcId="{6D97ECED-BE15-4217-89B9-78CEB64CF595}" destId="{6B56EFE7-ECE3-46EF-82A5-D7BA32E19FEB}" srcOrd="0" destOrd="0" presId="urn:microsoft.com/office/officeart/2009/3/layout/HorizontalOrganizationChart"/>
    <dgm:cxn modelId="{3A761019-49DD-4954-B50A-1E1E0DCED4F9}" type="presOf" srcId="{D923411C-AAF1-4941-9CF4-A0B9601F03A1}" destId="{2E29223A-1BF0-4E3A-8F7B-64F650BEF6C2}" srcOrd="0" destOrd="0" presId="urn:microsoft.com/office/officeart/2009/3/layout/HorizontalOrganizationChart"/>
    <dgm:cxn modelId="{7704F119-E85A-496C-8892-8FA68A3E23DC}" type="presOf" srcId="{B133F81E-AA5D-487A-80C9-90488C3A083C}" destId="{BB27AD47-FC5E-41BF-8060-6EC22C9127FD}" srcOrd="1" destOrd="0" presId="urn:microsoft.com/office/officeart/2009/3/layout/HorizontalOrganizationChart"/>
    <dgm:cxn modelId="{1F5E0E1C-D1DF-4238-AAC9-EF7AC2A489D7}" srcId="{19498F68-2C8E-41E0-A906-53EC46347104}" destId="{B133F81E-AA5D-487A-80C9-90488C3A083C}" srcOrd="1" destOrd="0" parTransId="{B4807535-A4FC-4E50-B33A-9C0A8EA6D260}" sibTransId="{DE76B7BF-DC62-4528-8343-65AFE38B3009}"/>
    <dgm:cxn modelId="{7BA8B026-3E22-4759-840D-62CD215A71BE}" srcId="{0E3EBC26-E7FB-4D5A-A7F3-BECA5CEA5451}" destId="{D923411C-AAF1-4941-9CF4-A0B9601F03A1}" srcOrd="0" destOrd="0" parTransId="{1D8C7556-0837-4A1B-A052-04758713F5B8}" sibTransId="{C6C9497C-8504-43E1-8FCC-FECC8A8AC0CA}"/>
    <dgm:cxn modelId="{E0560A2F-4E50-4862-AF2F-BB0065AA503B}" srcId="{19498F68-2C8E-41E0-A906-53EC46347104}" destId="{0E3EBC26-E7FB-4D5A-A7F3-BECA5CEA5451}" srcOrd="2" destOrd="0" parTransId="{52BADA5C-9D24-4227-977A-E45CCBBAE7CA}" sibTransId="{E07D6899-DAC3-4AA3-94AF-6A0091EB3D0B}"/>
    <dgm:cxn modelId="{33D67A43-413D-4022-8515-475A25B27D78}" type="presOf" srcId="{D923411C-AAF1-4941-9CF4-A0B9601F03A1}" destId="{38DFCEAB-50D8-4B59-BCD3-2BCCE59AB69B}" srcOrd="1" destOrd="0" presId="urn:microsoft.com/office/officeart/2009/3/layout/HorizontalOrganizationChart"/>
    <dgm:cxn modelId="{8E9C1D49-FA51-4687-B0C6-1AE978CD5368}" srcId="{79170BCA-E972-4A21-809F-C0DC62F946C9}" destId="{AF36BEDF-9B88-429E-8EDA-14F56977A348}" srcOrd="0" destOrd="0" parTransId="{6D97ECED-BE15-4217-89B9-78CEB64CF595}" sibTransId="{61B31C1F-9B5E-4D8D-90B7-93BEC7DE2825}"/>
    <dgm:cxn modelId="{69E17075-1909-4A96-A67E-ECB3718A29E8}" type="presOf" srcId="{1D8C7556-0837-4A1B-A052-04758713F5B8}" destId="{D9C9D6B6-E897-44A6-A3B7-2529652EDFC4}" srcOrd="0" destOrd="0" presId="urn:microsoft.com/office/officeart/2009/3/layout/HorizontalOrganizationChart"/>
    <dgm:cxn modelId="{B3C9447A-B39D-459A-BAD6-0A20B8FCCC4E}" type="presOf" srcId="{79170BCA-E972-4A21-809F-C0DC62F946C9}" destId="{9B7019B5-F378-4653-9C72-03271DA2DE88}" srcOrd="0" destOrd="0" presId="urn:microsoft.com/office/officeart/2009/3/layout/HorizontalOrganizationChart"/>
    <dgm:cxn modelId="{80BA947B-E290-4E24-8D50-48D96DCC1735}" type="presOf" srcId="{0E3EBC26-E7FB-4D5A-A7F3-BECA5CEA5451}" destId="{F8A9A05E-3E85-4152-A3F7-A2D072F23152}" srcOrd="1" destOrd="0" presId="urn:microsoft.com/office/officeart/2009/3/layout/HorizontalOrganizationChart"/>
    <dgm:cxn modelId="{88D5DF8E-35B8-42EA-930D-988144189707}" type="presOf" srcId="{227AA5F2-E21F-49A3-BAFE-4A44565D9F93}" destId="{38204761-CFFE-442B-8040-6BE88E346B2A}" srcOrd="0" destOrd="0" presId="urn:microsoft.com/office/officeart/2009/3/layout/HorizontalOrganizationChart"/>
    <dgm:cxn modelId="{12585B9C-1E6B-43B0-99F8-C3F65132360F}" type="presOf" srcId="{AF36BEDF-9B88-429E-8EDA-14F56977A348}" destId="{0AE6B956-5A63-43ED-B032-03B4AB151684}" srcOrd="1" destOrd="0" presId="urn:microsoft.com/office/officeart/2009/3/layout/HorizontalOrganizationChart"/>
    <dgm:cxn modelId="{3AAA7AAA-2800-48DC-B1AD-059ABA0124C4}" srcId="{19498F68-2C8E-41E0-A906-53EC46347104}" destId="{79170BCA-E972-4A21-809F-C0DC62F946C9}" srcOrd="0" destOrd="0" parTransId="{ED2F7011-AA2F-456A-A772-C8300727245C}" sibTransId="{7C6EEF4B-1300-40D1-940B-9B44285C8C5D}"/>
    <dgm:cxn modelId="{4D809FBA-1D58-457C-8BA5-44DAADE0A968}" type="presOf" srcId="{327B1ED8-6CFE-4E63-BB23-8A1B5A40D414}" destId="{5633A603-53C4-49B6-8807-C2E98321FA77}" srcOrd="1" destOrd="0" presId="urn:microsoft.com/office/officeart/2009/3/layout/HorizontalOrganizationChart"/>
    <dgm:cxn modelId="{8E5CC8D3-A6BF-484B-99BC-E3DEE380A837}" type="presOf" srcId="{0E3EBC26-E7FB-4D5A-A7F3-BECA5CEA5451}" destId="{F24EC8DB-1687-4824-8F40-250B7CAAB197}" srcOrd="0" destOrd="0" presId="urn:microsoft.com/office/officeart/2009/3/layout/HorizontalOrganizationChart"/>
    <dgm:cxn modelId="{84FE53DB-ABA4-49E6-B4A5-79C45FCE5CF5}" srcId="{79170BCA-E972-4A21-809F-C0DC62F946C9}" destId="{327B1ED8-6CFE-4E63-BB23-8A1B5A40D414}" srcOrd="1" destOrd="0" parTransId="{227AA5F2-E21F-49A3-BAFE-4A44565D9F93}" sibTransId="{194AB3F2-6348-410E-93D4-2421DEA94B49}"/>
    <dgm:cxn modelId="{957280E3-F648-437D-ABD5-9C40D1A93376}" type="presOf" srcId="{79170BCA-E972-4A21-809F-C0DC62F946C9}" destId="{EF7F6983-8E6A-452E-86AB-B30304537849}" srcOrd="1" destOrd="0" presId="urn:microsoft.com/office/officeart/2009/3/layout/HorizontalOrganizationChart"/>
    <dgm:cxn modelId="{1584DBF5-4EE2-416F-A04F-C1C3ADB404FF}" type="presOf" srcId="{19498F68-2C8E-41E0-A906-53EC46347104}" destId="{82722573-055D-442F-A542-90E169E9E7D3}" srcOrd="0" destOrd="0" presId="urn:microsoft.com/office/officeart/2009/3/layout/HorizontalOrganizationChart"/>
    <dgm:cxn modelId="{24B757F8-2E31-473D-925B-A36A720A2429}" type="presOf" srcId="{B133F81E-AA5D-487A-80C9-90488C3A083C}" destId="{759C43A8-51DD-4682-969A-9F9BE434CC3E}" srcOrd="0" destOrd="0" presId="urn:microsoft.com/office/officeart/2009/3/layout/HorizontalOrganizationChart"/>
    <dgm:cxn modelId="{C736EF7D-556A-4453-92F7-6912089FB1E8}" type="presParOf" srcId="{82722573-055D-442F-A542-90E169E9E7D3}" destId="{6B6EAE86-C714-420B-B795-780CBB5AFE5E}" srcOrd="0" destOrd="0" presId="urn:microsoft.com/office/officeart/2009/3/layout/HorizontalOrganizationChart"/>
    <dgm:cxn modelId="{F8CAA8C8-F737-4C37-A79F-3C3124955DDC}" type="presParOf" srcId="{6B6EAE86-C714-420B-B795-780CBB5AFE5E}" destId="{E2BBAAD9-85A8-479E-AB4D-3F43E2E4120C}" srcOrd="0" destOrd="0" presId="urn:microsoft.com/office/officeart/2009/3/layout/HorizontalOrganizationChart"/>
    <dgm:cxn modelId="{0A5C4ABD-47B5-4038-9073-9C31BA3EA5F2}" type="presParOf" srcId="{E2BBAAD9-85A8-479E-AB4D-3F43E2E4120C}" destId="{9B7019B5-F378-4653-9C72-03271DA2DE88}" srcOrd="0" destOrd="0" presId="urn:microsoft.com/office/officeart/2009/3/layout/HorizontalOrganizationChart"/>
    <dgm:cxn modelId="{0D180EE6-28D7-4162-BFC7-F01688821A83}" type="presParOf" srcId="{E2BBAAD9-85A8-479E-AB4D-3F43E2E4120C}" destId="{EF7F6983-8E6A-452E-86AB-B30304537849}" srcOrd="1" destOrd="0" presId="urn:microsoft.com/office/officeart/2009/3/layout/HorizontalOrganizationChart"/>
    <dgm:cxn modelId="{A967733A-B29A-4C6E-BED4-18D635658A21}" type="presParOf" srcId="{6B6EAE86-C714-420B-B795-780CBB5AFE5E}" destId="{ECD9340A-F6FE-4A96-A796-D4F499521AB2}" srcOrd="1" destOrd="0" presId="urn:microsoft.com/office/officeart/2009/3/layout/HorizontalOrganizationChart"/>
    <dgm:cxn modelId="{9DF95E7B-6B44-4F19-939E-D042E831502D}" type="presParOf" srcId="{ECD9340A-F6FE-4A96-A796-D4F499521AB2}" destId="{6B56EFE7-ECE3-46EF-82A5-D7BA32E19FEB}" srcOrd="0" destOrd="0" presId="urn:microsoft.com/office/officeart/2009/3/layout/HorizontalOrganizationChart"/>
    <dgm:cxn modelId="{92BC3283-A49F-4A44-9CEE-651007C4194D}" type="presParOf" srcId="{ECD9340A-F6FE-4A96-A796-D4F499521AB2}" destId="{B2D66152-F846-4880-A2D1-15E041DBE6E7}" srcOrd="1" destOrd="0" presId="urn:microsoft.com/office/officeart/2009/3/layout/HorizontalOrganizationChart"/>
    <dgm:cxn modelId="{EDB3EE4B-2E87-4DC9-A2DC-6099EDC05A61}" type="presParOf" srcId="{B2D66152-F846-4880-A2D1-15E041DBE6E7}" destId="{5A140277-4779-4B63-9D5A-A5D9FD95E7B6}" srcOrd="0" destOrd="0" presId="urn:microsoft.com/office/officeart/2009/3/layout/HorizontalOrganizationChart"/>
    <dgm:cxn modelId="{B0F432F1-160E-43A8-AF79-CA52A04C6C7B}" type="presParOf" srcId="{5A140277-4779-4B63-9D5A-A5D9FD95E7B6}" destId="{E847ADC7-F5E4-4450-B397-582DD6339730}" srcOrd="0" destOrd="0" presId="urn:microsoft.com/office/officeart/2009/3/layout/HorizontalOrganizationChart"/>
    <dgm:cxn modelId="{884937C1-F1D6-42F5-B0DF-6C3C8AA754D6}" type="presParOf" srcId="{5A140277-4779-4B63-9D5A-A5D9FD95E7B6}" destId="{0AE6B956-5A63-43ED-B032-03B4AB151684}" srcOrd="1" destOrd="0" presId="urn:microsoft.com/office/officeart/2009/3/layout/HorizontalOrganizationChart"/>
    <dgm:cxn modelId="{62109B80-DBB3-466D-ADD6-6F30C4C94346}" type="presParOf" srcId="{B2D66152-F846-4880-A2D1-15E041DBE6E7}" destId="{04AF082E-AB75-4035-A9A9-F0B8A62F4919}" srcOrd="1" destOrd="0" presId="urn:microsoft.com/office/officeart/2009/3/layout/HorizontalOrganizationChart"/>
    <dgm:cxn modelId="{BCDE9C56-A7CC-4800-9B65-72F74766F85E}" type="presParOf" srcId="{B2D66152-F846-4880-A2D1-15E041DBE6E7}" destId="{CD4F055D-9B7E-4FDE-83E4-6C165DE8B698}" srcOrd="2" destOrd="0" presId="urn:microsoft.com/office/officeart/2009/3/layout/HorizontalOrganizationChart"/>
    <dgm:cxn modelId="{B7A4C660-56A0-4192-8402-DDBE913B73F7}" type="presParOf" srcId="{ECD9340A-F6FE-4A96-A796-D4F499521AB2}" destId="{38204761-CFFE-442B-8040-6BE88E346B2A}" srcOrd="2" destOrd="0" presId="urn:microsoft.com/office/officeart/2009/3/layout/HorizontalOrganizationChart"/>
    <dgm:cxn modelId="{D73131AB-BC80-42DD-97A5-E3F473E15A67}" type="presParOf" srcId="{ECD9340A-F6FE-4A96-A796-D4F499521AB2}" destId="{805BCDFC-5FD5-4F29-A7DD-5115D7FD6592}" srcOrd="3" destOrd="0" presId="urn:microsoft.com/office/officeart/2009/3/layout/HorizontalOrganizationChart"/>
    <dgm:cxn modelId="{4A904390-E944-47CB-81E0-FE17C7305CC0}" type="presParOf" srcId="{805BCDFC-5FD5-4F29-A7DD-5115D7FD6592}" destId="{D704CD45-2248-4394-8CF0-6E3AC6CED054}" srcOrd="0" destOrd="0" presId="urn:microsoft.com/office/officeart/2009/3/layout/HorizontalOrganizationChart"/>
    <dgm:cxn modelId="{51D51E29-DDA0-46F0-B558-C63A6FAA9E9F}" type="presParOf" srcId="{D704CD45-2248-4394-8CF0-6E3AC6CED054}" destId="{888373F9-A862-470D-843C-FB77E2C0A131}" srcOrd="0" destOrd="0" presId="urn:microsoft.com/office/officeart/2009/3/layout/HorizontalOrganizationChart"/>
    <dgm:cxn modelId="{0255CD05-4067-48FF-BE88-921C54655185}" type="presParOf" srcId="{D704CD45-2248-4394-8CF0-6E3AC6CED054}" destId="{5633A603-53C4-49B6-8807-C2E98321FA77}" srcOrd="1" destOrd="0" presId="urn:microsoft.com/office/officeart/2009/3/layout/HorizontalOrganizationChart"/>
    <dgm:cxn modelId="{71D66AF1-0021-42F3-BA27-862F4B2C856D}" type="presParOf" srcId="{805BCDFC-5FD5-4F29-A7DD-5115D7FD6592}" destId="{2C3E5EFB-DB4F-4B8F-A983-AE0B6D6F7BCB}" srcOrd="1" destOrd="0" presId="urn:microsoft.com/office/officeart/2009/3/layout/HorizontalOrganizationChart"/>
    <dgm:cxn modelId="{17459DDA-0BCE-4192-BCE4-867902F23A0A}" type="presParOf" srcId="{805BCDFC-5FD5-4F29-A7DD-5115D7FD6592}" destId="{71570B8F-448E-4FD7-B85F-C78A74E7FB73}" srcOrd="2" destOrd="0" presId="urn:microsoft.com/office/officeart/2009/3/layout/HorizontalOrganizationChart"/>
    <dgm:cxn modelId="{A178FD52-20AC-4380-9068-8BE678081881}" type="presParOf" srcId="{6B6EAE86-C714-420B-B795-780CBB5AFE5E}" destId="{2A72CE7C-B8C5-4DA9-A0BA-45274755CFD0}" srcOrd="2" destOrd="0" presId="urn:microsoft.com/office/officeart/2009/3/layout/HorizontalOrganizationChart"/>
    <dgm:cxn modelId="{80BA3585-0233-4A05-90FC-F2E45759CF30}" type="presParOf" srcId="{82722573-055D-442F-A542-90E169E9E7D3}" destId="{3BA48E95-77AE-4251-93F5-F9604E2C0743}" srcOrd="1" destOrd="0" presId="urn:microsoft.com/office/officeart/2009/3/layout/HorizontalOrganizationChart"/>
    <dgm:cxn modelId="{20763CDB-1458-44AC-BF58-B4AFBD240CCE}" type="presParOf" srcId="{3BA48E95-77AE-4251-93F5-F9604E2C0743}" destId="{CE86708A-0C57-4D7B-90C0-401DDA3CCCD7}" srcOrd="0" destOrd="0" presId="urn:microsoft.com/office/officeart/2009/3/layout/HorizontalOrganizationChart"/>
    <dgm:cxn modelId="{CC3B14D5-CA3E-4360-8B21-F6A9A9727A85}" type="presParOf" srcId="{CE86708A-0C57-4D7B-90C0-401DDA3CCCD7}" destId="{759C43A8-51DD-4682-969A-9F9BE434CC3E}" srcOrd="0" destOrd="0" presId="urn:microsoft.com/office/officeart/2009/3/layout/HorizontalOrganizationChart"/>
    <dgm:cxn modelId="{3DD9AC5D-A616-4505-BDA5-910B3056FCBB}" type="presParOf" srcId="{CE86708A-0C57-4D7B-90C0-401DDA3CCCD7}" destId="{BB27AD47-FC5E-41BF-8060-6EC22C9127FD}" srcOrd="1" destOrd="0" presId="urn:microsoft.com/office/officeart/2009/3/layout/HorizontalOrganizationChart"/>
    <dgm:cxn modelId="{49F1C6A9-96D1-421F-A5AA-F2CF1D58E0EF}" type="presParOf" srcId="{3BA48E95-77AE-4251-93F5-F9604E2C0743}" destId="{9ABDCECA-F907-4488-B263-2D389240F2C8}" srcOrd="1" destOrd="0" presId="urn:microsoft.com/office/officeart/2009/3/layout/HorizontalOrganizationChart"/>
    <dgm:cxn modelId="{316485DE-6E6E-47EC-B55B-F00DEA8FF742}" type="presParOf" srcId="{3BA48E95-77AE-4251-93F5-F9604E2C0743}" destId="{F79B7112-5333-49F9-88D1-58D81663C929}" srcOrd="2" destOrd="0" presId="urn:microsoft.com/office/officeart/2009/3/layout/HorizontalOrganizationChart"/>
    <dgm:cxn modelId="{A3ABAF43-7FCF-4F96-B42E-90C6DDDDD7CA}" type="presParOf" srcId="{82722573-055D-442F-A542-90E169E9E7D3}" destId="{5613FA72-BACD-4F51-A7E6-318E35145267}" srcOrd="2" destOrd="0" presId="urn:microsoft.com/office/officeart/2009/3/layout/HorizontalOrganizationChart"/>
    <dgm:cxn modelId="{B0ACDC85-1AED-4496-B62C-9E130CBCC9C3}" type="presParOf" srcId="{5613FA72-BACD-4F51-A7E6-318E35145267}" destId="{EEC5B5A2-99B1-4A23-9DAD-8EE008620521}" srcOrd="0" destOrd="0" presId="urn:microsoft.com/office/officeart/2009/3/layout/HorizontalOrganizationChart"/>
    <dgm:cxn modelId="{C74CF95C-E482-4A51-8311-BF9610E0B755}" type="presParOf" srcId="{EEC5B5A2-99B1-4A23-9DAD-8EE008620521}" destId="{F24EC8DB-1687-4824-8F40-250B7CAAB197}" srcOrd="0" destOrd="0" presId="urn:microsoft.com/office/officeart/2009/3/layout/HorizontalOrganizationChart"/>
    <dgm:cxn modelId="{FAE659D0-1DC8-4E2F-B223-55499DF115AC}" type="presParOf" srcId="{EEC5B5A2-99B1-4A23-9DAD-8EE008620521}" destId="{F8A9A05E-3E85-4152-A3F7-A2D072F23152}" srcOrd="1" destOrd="0" presId="urn:microsoft.com/office/officeart/2009/3/layout/HorizontalOrganizationChart"/>
    <dgm:cxn modelId="{04721D44-FB76-4F25-9AD0-D4C500A309EE}" type="presParOf" srcId="{5613FA72-BACD-4F51-A7E6-318E35145267}" destId="{C82A6B8C-E4CD-45F3-843D-909979663688}" srcOrd="1" destOrd="0" presId="urn:microsoft.com/office/officeart/2009/3/layout/HorizontalOrganizationChart"/>
    <dgm:cxn modelId="{BDA4A607-9B63-4663-AF8F-5751214A17D0}" type="presParOf" srcId="{C82A6B8C-E4CD-45F3-843D-909979663688}" destId="{D9C9D6B6-E897-44A6-A3B7-2529652EDFC4}" srcOrd="0" destOrd="0" presId="urn:microsoft.com/office/officeart/2009/3/layout/HorizontalOrganizationChart"/>
    <dgm:cxn modelId="{AC31CDA8-4890-455F-9473-5711E7371019}" type="presParOf" srcId="{C82A6B8C-E4CD-45F3-843D-909979663688}" destId="{A72406B0-A93C-4F3B-B07D-8F50EF5CBFA5}" srcOrd="1" destOrd="0" presId="urn:microsoft.com/office/officeart/2009/3/layout/HorizontalOrganizationChart"/>
    <dgm:cxn modelId="{4E228502-1414-4F28-9A50-F9FA08C87B2C}" type="presParOf" srcId="{A72406B0-A93C-4F3B-B07D-8F50EF5CBFA5}" destId="{0C893E40-77C9-4FD0-90DD-C57A85CD77B6}" srcOrd="0" destOrd="0" presId="urn:microsoft.com/office/officeart/2009/3/layout/HorizontalOrganizationChart"/>
    <dgm:cxn modelId="{DFEC64BE-57F7-4ACD-AFFE-94FF396BB02B}" type="presParOf" srcId="{0C893E40-77C9-4FD0-90DD-C57A85CD77B6}" destId="{2E29223A-1BF0-4E3A-8F7B-64F650BEF6C2}" srcOrd="0" destOrd="0" presId="urn:microsoft.com/office/officeart/2009/3/layout/HorizontalOrganizationChart"/>
    <dgm:cxn modelId="{18ECA961-20FE-4A9D-9417-BCED1179B7FA}" type="presParOf" srcId="{0C893E40-77C9-4FD0-90DD-C57A85CD77B6}" destId="{38DFCEAB-50D8-4B59-BCD3-2BCCE59AB69B}" srcOrd="1" destOrd="0" presId="urn:microsoft.com/office/officeart/2009/3/layout/HorizontalOrganizationChart"/>
    <dgm:cxn modelId="{95C4E646-2711-4456-81E5-355DC79EAA1D}" type="presParOf" srcId="{A72406B0-A93C-4F3B-B07D-8F50EF5CBFA5}" destId="{2AAAD4CF-45B6-45D3-A59A-9B2A2561366C}" srcOrd="1" destOrd="0" presId="urn:microsoft.com/office/officeart/2009/3/layout/HorizontalOrganizationChart"/>
    <dgm:cxn modelId="{A45E38D2-9724-49C7-8236-99C226EF4E65}" type="presParOf" srcId="{A72406B0-A93C-4F3B-B07D-8F50EF5CBFA5}" destId="{93C5B7AE-2222-4CD5-BD2C-B53CC2C32546}" srcOrd="2" destOrd="0" presId="urn:microsoft.com/office/officeart/2009/3/layout/HorizontalOrganizationChart"/>
    <dgm:cxn modelId="{A928CDDB-09B5-4A87-8F7D-437478B093F4}" type="presParOf" srcId="{5613FA72-BACD-4F51-A7E6-318E35145267}" destId="{BD88A565-D8FC-4470-BF24-B0207E66177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829 человек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Педагогических работников – 335 человек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16 логопедов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16 педагогов-психологов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FB29-E7B6-4935-9B7B-2883CED4162E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9 дефектологов</a:t>
          </a:r>
        </a:p>
      </dgm:t>
    </dgm:pt>
    <dgm:pt modelId="{2C1C8F2F-BAA2-4222-A6DA-C93FEDE6CC6D}" type="parTrans" cxnId="{34EF06CD-3B1E-4C8A-A314-D45825FB236B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DFA35-24A2-4BD4-9848-0A16F8D9356A}" type="sibTrans" cxnId="{34EF06CD-3B1E-4C8A-A314-D45825FB236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4"/>
      <dgm:spPr/>
    </dgm:pt>
    <dgm:pt modelId="{BBDB762A-7210-411C-B5A9-AC809F34BB65}" type="pres">
      <dgm:prSet presAssocID="{4C92F5BE-1A38-4E2B-9F72-B8AAC47E5289}" presName="connTx" presStyleLbl="parChTrans1D2" presStyleIdx="0" presStyleCnt="4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4" custScaleX="170683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8C32CEF7-130A-412C-917B-40F53DF09B64}" type="pres">
      <dgm:prSet presAssocID="{1D73BC58-755A-4E80-B85B-F8C300B543E2}" presName="conn2-1" presStyleLbl="parChTrans1D2" presStyleIdx="1" presStyleCnt="4"/>
      <dgm:spPr/>
    </dgm:pt>
    <dgm:pt modelId="{4A9805DF-38B9-4341-8713-4223E2E50F79}" type="pres">
      <dgm:prSet presAssocID="{1D73BC58-755A-4E80-B85B-F8C300B543E2}" presName="connTx" presStyleLbl="parChTrans1D2" presStyleIdx="1" presStyleCnt="4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1" presStyleCnt="4" custScaleX="170683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2" presStyleCnt="4"/>
      <dgm:spPr/>
    </dgm:pt>
    <dgm:pt modelId="{B750EDC2-A948-49C2-8573-D6AA289EE598}" type="pres">
      <dgm:prSet presAssocID="{5F12A1DC-0E4D-4193-A19D-11A7D16671BF}" presName="connTx" presStyleLbl="parChTrans1D2" presStyleIdx="2" presStyleCnt="4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2" presStyleCnt="4" custScaleX="170683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  <dgm:pt modelId="{02E58638-73C8-483E-9FF3-5ED9A9567ACF}" type="pres">
      <dgm:prSet presAssocID="{2C1C8F2F-BAA2-4222-A6DA-C93FEDE6CC6D}" presName="conn2-1" presStyleLbl="parChTrans1D2" presStyleIdx="3" presStyleCnt="4"/>
      <dgm:spPr/>
    </dgm:pt>
    <dgm:pt modelId="{838F7BD9-BD54-4898-BAAD-5CA2E8E91058}" type="pres">
      <dgm:prSet presAssocID="{2C1C8F2F-BAA2-4222-A6DA-C93FEDE6CC6D}" presName="connTx" presStyleLbl="parChTrans1D2" presStyleIdx="3" presStyleCnt="4"/>
      <dgm:spPr/>
    </dgm:pt>
    <dgm:pt modelId="{B63DD86D-FB67-40DC-82F6-C9FC3BD0E6AD}" type="pres">
      <dgm:prSet presAssocID="{0E7FFB29-E7B6-4935-9B7B-2883CED4162E}" presName="root2" presStyleCnt="0"/>
      <dgm:spPr/>
    </dgm:pt>
    <dgm:pt modelId="{74025D34-D21C-4B81-B117-803CBB182E91}" type="pres">
      <dgm:prSet presAssocID="{0E7FFB29-E7B6-4935-9B7B-2883CED4162E}" presName="LevelTwoTextNode" presStyleLbl="node2" presStyleIdx="3" presStyleCnt="4" custScaleX="170683">
        <dgm:presLayoutVars>
          <dgm:chPref val="3"/>
        </dgm:presLayoutVars>
      </dgm:prSet>
      <dgm:spPr/>
    </dgm:pt>
    <dgm:pt modelId="{3FF3B39C-7EB8-43D5-ACB4-6B2DBFB9A76A}" type="pres">
      <dgm:prSet presAssocID="{0E7FFB29-E7B6-4935-9B7B-2883CED4162E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2" destOrd="0" parTransId="{5F12A1DC-0E4D-4193-A19D-11A7D16671BF}" sibTransId="{097CE007-C6A4-4CAA-8130-11CC719EFECA}"/>
    <dgm:cxn modelId="{F11DE23F-6EE9-4FEF-9B8C-3602897625E8}" type="presOf" srcId="{0E7FFB29-E7B6-4935-9B7B-2883CED4162E}" destId="{74025D34-D21C-4B81-B117-803CBB182E91}" srcOrd="0" destOrd="0" presId="urn:microsoft.com/office/officeart/2005/8/layout/hierarchy2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D9A15053-F77F-43D0-9FFD-4658DA80220C}" type="presOf" srcId="{2C1C8F2F-BAA2-4222-A6DA-C93FEDE6CC6D}" destId="{838F7BD9-BD54-4898-BAAD-5CA2E8E91058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05DB88CC-503F-4F2B-9D90-CAD0E602F817}" type="presOf" srcId="{2C1C8F2F-BAA2-4222-A6DA-C93FEDE6CC6D}" destId="{02E58638-73C8-483E-9FF3-5ED9A9567ACF}" srcOrd="0" destOrd="0" presId="urn:microsoft.com/office/officeart/2005/8/layout/hierarchy2"/>
    <dgm:cxn modelId="{34EF06CD-3B1E-4C8A-A314-D45825FB236B}" srcId="{2B74C61A-BAFB-4AED-AEC6-5A7F43F3EF3D}" destId="{0E7FFB29-E7B6-4935-9B7B-2883CED4162E}" srcOrd="3" destOrd="0" parTransId="{2C1C8F2F-BAA2-4222-A6DA-C93FEDE6CC6D}" sibTransId="{58ADFA35-24A2-4BD4-9848-0A16F8D9356A}"/>
    <dgm:cxn modelId="{949E7FD9-2D36-4045-BAF1-5EB42BC7E1D3}" srcId="{2B74C61A-BAFB-4AED-AEC6-5A7F43F3EF3D}" destId="{D94C48AC-0189-4CF9-B948-04E39CD7CEE1}" srcOrd="1" destOrd="0" parTransId="{1D73BC58-755A-4E80-B85B-F8C300B543E2}" sibTransId="{40979DCA-D222-4D39-A661-AE5C850782E2}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1724D412-22E1-4E7F-95FD-E2775C76B18D}" type="presParOf" srcId="{A6EA106F-89F4-46F0-8B4B-2F88EBC5574F}" destId="{8C32CEF7-130A-412C-917B-40F53DF09B64}" srcOrd="2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3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4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5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  <dgm:cxn modelId="{1EF26CA9-29B3-4A4B-A463-FA252F3D29A6}" type="presParOf" srcId="{A6EA106F-89F4-46F0-8B4B-2F88EBC5574F}" destId="{02E58638-73C8-483E-9FF3-5ED9A9567ACF}" srcOrd="6" destOrd="0" presId="urn:microsoft.com/office/officeart/2005/8/layout/hierarchy2"/>
    <dgm:cxn modelId="{6ECD3D82-6052-4694-B057-6763DE1AEDFE}" type="presParOf" srcId="{02E58638-73C8-483E-9FF3-5ED9A9567ACF}" destId="{838F7BD9-BD54-4898-BAAD-5CA2E8E91058}" srcOrd="0" destOrd="0" presId="urn:microsoft.com/office/officeart/2005/8/layout/hierarchy2"/>
    <dgm:cxn modelId="{6B0B5716-6B7F-4B1A-91A4-B919CB4FBDB6}" type="presParOf" srcId="{A6EA106F-89F4-46F0-8B4B-2F88EBC5574F}" destId="{B63DD86D-FB67-40DC-82F6-C9FC3BD0E6AD}" srcOrd="7" destOrd="0" presId="urn:microsoft.com/office/officeart/2005/8/layout/hierarchy2"/>
    <dgm:cxn modelId="{C35064A8-8B71-4A4F-B9B8-6BFB43578C84}" type="presParOf" srcId="{B63DD86D-FB67-40DC-82F6-C9FC3BD0E6AD}" destId="{74025D34-D21C-4B81-B117-803CBB182E91}" srcOrd="0" destOrd="0" presId="urn:microsoft.com/office/officeart/2005/8/layout/hierarchy2"/>
    <dgm:cxn modelId="{27B83D28-C032-46DF-B46C-60EC0CB3E9EC}" type="presParOf" srcId="{B63DD86D-FB67-40DC-82F6-C9FC3BD0E6AD}" destId="{3FF3B39C-7EB8-43D5-ACB4-6B2DBFB9A7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10376 обучающихся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Начальное – 4505 человек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3E2D8-6D78-49E9-B7AC-47697339A77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Среднее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658 человек</a:t>
          </a:r>
        </a:p>
      </dgm:t>
    </dgm:pt>
    <dgm:pt modelId="{5F12A1DC-0E4D-4193-A19D-11A7D16671BF}" type="parTrans" cxnId="{1429643B-070F-4CAF-A050-DDCF2CCDA09B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E007-C6A4-4CAA-8130-11CC719EFECA}" type="sibTrans" cxnId="{1429643B-070F-4CAF-A050-DDCF2CCDA09B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C48AC-0189-4CF9-B948-04E39CD7CEE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5213 человек</a:t>
          </a:r>
        </a:p>
      </dgm:t>
    </dgm:pt>
    <dgm:pt modelId="{1D73BC58-755A-4E80-B85B-F8C300B543E2}" type="parTrans" cxnId="{949E7FD9-2D36-4045-BAF1-5EB42BC7E1D3}">
      <dgm:prSet custT="1"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9DCA-D222-4D39-A661-AE5C850782E2}" type="sibTrans" cxnId="{949E7FD9-2D36-4045-BAF1-5EB42BC7E1D3}">
      <dgm:prSet/>
      <dgm:spPr/>
      <dgm:t>
        <a:bodyPr/>
        <a:lstStyle/>
        <a:p>
          <a:endParaRPr lang="ru-RU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1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3"/>
      <dgm:spPr/>
    </dgm:pt>
    <dgm:pt modelId="{BBDB762A-7210-411C-B5A9-AC809F34BB65}" type="pres">
      <dgm:prSet presAssocID="{4C92F5BE-1A38-4E2B-9F72-B8AAC47E5289}" presName="connTx" presStyleLbl="parChTrans1D2" presStyleIdx="0" presStyleCnt="3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3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8C32CEF7-130A-412C-917B-40F53DF09B64}" type="pres">
      <dgm:prSet presAssocID="{1D73BC58-755A-4E80-B85B-F8C300B543E2}" presName="conn2-1" presStyleLbl="parChTrans1D2" presStyleIdx="1" presStyleCnt="3"/>
      <dgm:spPr/>
    </dgm:pt>
    <dgm:pt modelId="{4A9805DF-38B9-4341-8713-4223E2E50F79}" type="pres">
      <dgm:prSet presAssocID="{1D73BC58-755A-4E80-B85B-F8C300B543E2}" presName="connTx" presStyleLbl="parChTrans1D2" presStyleIdx="1" presStyleCnt="3"/>
      <dgm:spPr/>
    </dgm:pt>
    <dgm:pt modelId="{C2138B9F-AD0D-4C32-9515-AE6BF5139BC6}" type="pres">
      <dgm:prSet presAssocID="{D94C48AC-0189-4CF9-B948-04E39CD7CEE1}" presName="root2" presStyleCnt="0"/>
      <dgm:spPr/>
    </dgm:pt>
    <dgm:pt modelId="{F942930E-FBE2-42D3-8001-211AAB579F4C}" type="pres">
      <dgm:prSet presAssocID="{D94C48AC-0189-4CF9-B948-04E39CD7CEE1}" presName="LevelTwoTextNode" presStyleLbl="node2" presStyleIdx="1" presStyleCnt="3">
        <dgm:presLayoutVars>
          <dgm:chPref val="3"/>
        </dgm:presLayoutVars>
      </dgm:prSet>
      <dgm:spPr/>
    </dgm:pt>
    <dgm:pt modelId="{1E0D317D-5932-4F78-B8AC-295144135DB3}" type="pres">
      <dgm:prSet presAssocID="{D94C48AC-0189-4CF9-B948-04E39CD7CEE1}" presName="level3hierChild" presStyleCnt="0"/>
      <dgm:spPr/>
    </dgm:pt>
    <dgm:pt modelId="{6D4A1A6B-DB04-4038-AB99-E0AE027EF2B9}" type="pres">
      <dgm:prSet presAssocID="{5F12A1DC-0E4D-4193-A19D-11A7D16671BF}" presName="conn2-1" presStyleLbl="parChTrans1D2" presStyleIdx="2" presStyleCnt="3"/>
      <dgm:spPr/>
    </dgm:pt>
    <dgm:pt modelId="{B750EDC2-A948-49C2-8573-D6AA289EE598}" type="pres">
      <dgm:prSet presAssocID="{5F12A1DC-0E4D-4193-A19D-11A7D16671BF}" presName="connTx" presStyleLbl="parChTrans1D2" presStyleIdx="2" presStyleCnt="3"/>
      <dgm:spPr/>
    </dgm:pt>
    <dgm:pt modelId="{3D23131C-2979-4D27-9F4D-D58BA7A23E2F}" type="pres">
      <dgm:prSet presAssocID="{5743E2D8-6D78-49E9-B7AC-47697339A772}" presName="root2" presStyleCnt="0"/>
      <dgm:spPr/>
    </dgm:pt>
    <dgm:pt modelId="{AA33E2E6-99BC-4867-9702-DA01DB0EF861}" type="pres">
      <dgm:prSet presAssocID="{5743E2D8-6D78-49E9-B7AC-47697339A772}" presName="LevelTwoTextNode" presStyleLbl="node2" presStyleIdx="2" presStyleCnt="3">
        <dgm:presLayoutVars>
          <dgm:chPref val="3"/>
        </dgm:presLayoutVars>
      </dgm:prSet>
      <dgm:spPr/>
    </dgm:pt>
    <dgm:pt modelId="{A8101655-D3C7-4C54-BE4C-3854F3C045FA}" type="pres">
      <dgm:prSet presAssocID="{5743E2D8-6D78-49E9-B7AC-47697339A772}" presName="level3hierChild" presStyleCnt="0"/>
      <dgm:spPr/>
    </dgm:pt>
  </dgm:ptLst>
  <dgm:cxnLst>
    <dgm:cxn modelId="{AEC85310-2B14-4942-8D17-29B4AA5B29BC}" type="presOf" srcId="{5F12A1DC-0E4D-4193-A19D-11A7D16671BF}" destId="{B750EDC2-A948-49C2-8573-D6AA289EE598}" srcOrd="1" destOrd="0" presId="urn:microsoft.com/office/officeart/2005/8/layout/hierarchy2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1429643B-070F-4CAF-A050-DDCF2CCDA09B}" srcId="{2B74C61A-BAFB-4AED-AEC6-5A7F43F3EF3D}" destId="{5743E2D8-6D78-49E9-B7AC-47697339A772}" srcOrd="2" destOrd="0" parTransId="{5F12A1DC-0E4D-4193-A19D-11A7D16671BF}" sibTransId="{097CE007-C6A4-4CAA-8130-11CC719EFECA}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4D97055D-A172-4484-B8AA-695EA8E40588}" type="presOf" srcId="{1D73BC58-755A-4E80-B85B-F8C300B543E2}" destId="{4A9805DF-38B9-4341-8713-4223E2E50F79}" srcOrd="1" destOrd="0" presId="urn:microsoft.com/office/officeart/2005/8/layout/hierarchy2"/>
    <dgm:cxn modelId="{80CA3157-6BC4-4C8B-94CB-E9E3CFF09B96}" type="presOf" srcId="{5F12A1DC-0E4D-4193-A19D-11A7D16671BF}" destId="{6D4A1A6B-DB04-4038-AB99-E0AE027EF2B9}" srcOrd="0" destOrd="0" presId="urn:microsoft.com/office/officeart/2005/8/layout/hierarchy2"/>
    <dgm:cxn modelId="{3E7A1680-5435-477C-BDA9-ABBEF1B6464E}" type="presOf" srcId="{5743E2D8-6D78-49E9-B7AC-47697339A772}" destId="{AA33E2E6-99BC-4867-9702-DA01DB0EF861}" srcOrd="0" destOrd="0" presId="urn:microsoft.com/office/officeart/2005/8/layout/hierarchy2"/>
    <dgm:cxn modelId="{6672E783-5E89-46E4-B79F-AD0B761F185A}" type="presOf" srcId="{1D73BC58-755A-4E80-B85B-F8C300B543E2}" destId="{8C32CEF7-130A-412C-917B-40F53DF09B64}" srcOrd="0" destOrd="0" presId="urn:microsoft.com/office/officeart/2005/8/layout/hierarchy2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25A04DBE-77F5-4310-B1FD-3F02C2C7D52B}" type="presOf" srcId="{D94C48AC-0189-4CF9-B948-04E39CD7CEE1}" destId="{F942930E-FBE2-42D3-8001-211AAB579F4C}" srcOrd="0" destOrd="0" presId="urn:microsoft.com/office/officeart/2005/8/layout/hierarchy2"/>
    <dgm:cxn modelId="{949E7FD9-2D36-4045-BAF1-5EB42BC7E1D3}" srcId="{2B74C61A-BAFB-4AED-AEC6-5A7F43F3EF3D}" destId="{D94C48AC-0189-4CF9-B948-04E39CD7CEE1}" srcOrd="1" destOrd="0" parTransId="{1D73BC58-755A-4E80-B85B-F8C300B543E2}" sibTransId="{40979DCA-D222-4D39-A661-AE5C850782E2}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1724D412-22E1-4E7F-95FD-E2775C76B18D}" type="presParOf" srcId="{A6EA106F-89F4-46F0-8B4B-2F88EBC5574F}" destId="{8C32CEF7-130A-412C-917B-40F53DF09B64}" srcOrd="2" destOrd="0" presId="urn:microsoft.com/office/officeart/2005/8/layout/hierarchy2"/>
    <dgm:cxn modelId="{7B791FE3-ED46-45EA-AF80-9BC818FCEB5D}" type="presParOf" srcId="{8C32CEF7-130A-412C-917B-40F53DF09B64}" destId="{4A9805DF-38B9-4341-8713-4223E2E50F79}" srcOrd="0" destOrd="0" presId="urn:microsoft.com/office/officeart/2005/8/layout/hierarchy2"/>
    <dgm:cxn modelId="{5F6A43E8-7AF5-4114-B1F9-24E31CEB1153}" type="presParOf" srcId="{A6EA106F-89F4-46F0-8B4B-2F88EBC5574F}" destId="{C2138B9F-AD0D-4C32-9515-AE6BF5139BC6}" srcOrd="3" destOrd="0" presId="urn:microsoft.com/office/officeart/2005/8/layout/hierarchy2"/>
    <dgm:cxn modelId="{DBCFFBAC-3D35-4DCE-B2F1-962C589D2391}" type="presParOf" srcId="{C2138B9F-AD0D-4C32-9515-AE6BF5139BC6}" destId="{F942930E-FBE2-42D3-8001-211AAB579F4C}" srcOrd="0" destOrd="0" presId="urn:microsoft.com/office/officeart/2005/8/layout/hierarchy2"/>
    <dgm:cxn modelId="{E6D30E3D-D0BB-49AD-A647-0A1972A3A9BC}" type="presParOf" srcId="{C2138B9F-AD0D-4C32-9515-AE6BF5139BC6}" destId="{1E0D317D-5932-4F78-B8AC-295144135DB3}" srcOrd="1" destOrd="0" presId="urn:microsoft.com/office/officeart/2005/8/layout/hierarchy2"/>
    <dgm:cxn modelId="{5A72E866-F784-463D-8337-74ED9C981D92}" type="presParOf" srcId="{A6EA106F-89F4-46F0-8B4B-2F88EBC5574F}" destId="{6D4A1A6B-DB04-4038-AB99-E0AE027EF2B9}" srcOrd="4" destOrd="0" presId="urn:microsoft.com/office/officeart/2005/8/layout/hierarchy2"/>
    <dgm:cxn modelId="{9994894D-35DD-4F26-B778-F30E85B90D3D}" type="presParOf" srcId="{6D4A1A6B-DB04-4038-AB99-E0AE027EF2B9}" destId="{B750EDC2-A948-49C2-8573-D6AA289EE598}" srcOrd="0" destOrd="0" presId="urn:microsoft.com/office/officeart/2005/8/layout/hierarchy2"/>
    <dgm:cxn modelId="{25E7469B-0F7F-4DD4-847E-699500E5FA4E}" type="presParOf" srcId="{A6EA106F-89F4-46F0-8B4B-2F88EBC5574F}" destId="{3D23131C-2979-4D27-9F4D-D58BA7A23E2F}" srcOrd="5" destOrd="0" presId="urn:microsoft.com/office/officeart/2005/8/layout/hierarchy2"/>
    <dgm:cxn modelId="{700E2367-B554-4121-8DEC-EFE6469B12BB}" type="presParOf" srcId="{3D23131C-2979-4D27-9F4D-D58BA7A23E2F}" destId="{AA33E2E6-99BC-4867-9702-DA01DB0EF861}" srcOrd="0" destOrd="0" presId="urn:microsoft.com/office/officeart/2005/8/layout/hierarchy2"/>
    <dgm:cxn modelId="{887E63F8-7678-4F96-93CD-AB8206210B50}" type="presParOf" srcId="{3D23131C-2979-4D27-9F4D-D58BA7A23E2F}" destId="{A8101655-D3C7-4C54-BE4C-3854F3C045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F08819-DD69-4ABF-9B6D-B998BB72154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74AF8E-8A8E-4C1C-B1B0-B72833E9D959}">
      <dgm:prSet custT="1"/>
      <dgm:spPr/>
      <dgm:t>
        <a:bodyPr/>
        <a:lstStyle/>
        <a:p>
          <a:pPr rtl="0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сформировано 437 общеобразовательных классов</a:t>
          </a:r>
        </a:p>
      </dgm:t>
    </dgm:pt>
    <dgm:pt modelId="{378B5405-21AF-4310-8B1C-13B47836F2FE}" type="parTrans" cxnId="{6473E336-A090-4AC7-9DD8-29B8E62D60F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EF6CAF-62EE-4868-8482-8746E8E788AF}" type="sibTrans" cxnId="{6473E336-A090-4AC7-9DD8-29B8E62D60F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75818-0487-411B-B0D0-E0C8292E7B34}">
      <dgm:prSet custT="1"/>
      <dgm:spPr/>
      <dgm:t>
        <a:bodyPr/>
        <a:lstStyle/>
        <a:p>
          <a:pPr rtl="0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организовано 29 групп продленного дня в 8 общеобразовательных организациях   </a:t>
          </a:r>
        </a:p>
      </dgm:t>
    </dgm:pt>
    <dgm:pt modelId="{E6F24316-558F-4D3B-B96E-58537DBBEDE2}" type="parTrans" cxnId="{73EF7FD4-4721-4B73-9AF6-3F240494B00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A2FA65-78FF-4D9F-90B4-54855464AD79}" type="sibTrans" cxnId="{73EF7FD4-4721-4B73-9AF6-3F240494B00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F8611-C4CF-4D63-9E98-AA0A342A26F8}">
      <dgm:prSet custT="1"/>
      <dgm:spPr/>
      <dgm:t>
        <a:bodyPr/>
        <a:lstStyle/>
        <a:p>
          <a:pPr rtl="0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организовано профильное обучение и углубленное изучение отдельных предметов в 56 классах</a:t>
          </a:r>
        </a:p>
      </dgm:t>
    </dgm:pt>
    <dgm:pt modelId="{70CEDE0F-776B-494A-A552-9157AE92FBE4}" type="parTrans" cxnId="{F5AE3CF5-046B-48CD-A8F0-FCEE1CF25F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66F17-DADA-433A-A531-198A84E199E5}" type="sibTrans" cxnId="{F5AE3CF5-046B-48CD-A8F0-FCEE1CF25F0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BA181-0B31-48A7-BFA5-C9169CB4C2F2}" type="pres">
      <dgm:prSet presAssocID="{E6F08819-DD69-4ABF-9B6D-B998BB721540}" presName="linearFlow" presStyleCnt="0">
        <dgm:presLayoutVars>
          <dgm:dir/>
          <dgm:resizeHandles val="exact"/>
        </dgm:presLayoutVars>
      </dgm:prSet>
      <dgm:spPr/>
    </dgm:pt>
    <dgm:pt modelId="{2343EEA8-C921-456B-A479-D3174A4856E7}" type="pres">
      <dgm:prSet presAssocID="{2374AF8E-8A8E-4C1C-B1B0-B72833E9D959}" presName="composite" presStyleCnt="0"/>
      <dgm:spPr/>
    </dgm:pt>
    <dgm:pt modelId="{8E39E585-A973-46ED-B5E7-ECCE234E925C}" type="pres">
      <dgm:prSet presAssocID="{2374AF8E-8A8E-4C1C-B1B0-B72833E9D95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B745B71C-2ACC-48BF-B7EF-999DE4CC7421}" type="pres">
      <dgm:prSet presAssocID="{2374AF8E-8A8E-4C1C-B1B0-B72833E9D959}" presName="txShp" presStyleLbl="node1" presStyleIdx="0" presStyleCnt="3">
        <dgm:presLayoutVars>
          <dgm:bulletEnabled val="1"/>
        </dgm:presLayoutVars>
      </dgm:prSet>
      <dgm:spPr/>
    </dgm:pt>
    <dgm:pt modelId="{6435F556-44A6-4EEF-B12E-8ECBDCB727F9}" type="pres">
      <dgm:prSet presAssocID="{11EF6CAF-62EE-4868-8482-8746E8E788AF}" presName="spacing" presStyleCnt="0"/>
      <dgm:spPr/>
    </dgm:pt>
    <dgm:pt modelId="{877C8297-82E3-4F6F-8147-DFC742CD60C6}" type="pres">
      <dgm:prSet presAssocID="{E0275818-0487-411B-B0D0-E0C8292E7B34}" presName="composite" presStyleCnt="0"/>
      <dgm:spPr/>
    </dgm:pt>
    <dgm:pt modelId="{436E9B36-7CC2-4765-B5F1-926179A3F139}" type="pres">
      <dgm:prSet presAssocID="{E0275818-0487-411B-B0D0-E0C8292E7B34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64F5518-9F41-48D5-845A-B50698948EA6}" type="pres">
      <dgm:prSet presAssocID="{E0275818-0487-411B-B0D0-E0C8292E7B34}" presName="txShp" presStyleLbl="node1" presStyleIdx="1" presStyleCnt="3">
        <dgm:presLayoutVars>
          <dgm:bulletEnabled val="1"/>
        </dgm:presLayoutVars>
      </dgm:prSet>
      <dgm:spPr/>
    </dgm:pt>
    <dgm:pt modelId="{ADAA0D87-2FB7-4DCC-8001-88F5F3A26E86}" type="pres">
      <dgm:prSet presAssocID="{27A2FA65-78FF-4D9F-90B4-54855464AD79}" presName="spacing" presStyleCnt="0"/>
      <dgm:spPr/>
    </dgm:pt>
    <dgm:pt modelId="{D5C1ADF1-E281-4B6A-83A1-45EBECA4D2E3}" type="pres">
      <dgm:prSet presAssocID="{716F8611-C4CF-4D63-9E98-AA0A342A26F8}" presName="composite" presStyleCnt="0"/>
      <dgm:spPr/>
    </dgm:pt>
    <dgm:pt modelId="{B3141D04-260C-466D-AF2A-E44BEE2E6844}" type="pres">
      <dgm:prSet presAssocID="{716F8611-C4CF-4D63-9E98-AA0A342A26F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A23605C-F970-4B4A-879D-D67656C18752}" type="pres">
      <dgm:prSet presAssocID="{716F8611-C4CF-4D63-9E98-AA0A342A26F8}" presName="txShp" presStyleLbl="node1" presStyleIdx="2" presStyleCnt="3">
        <dgm:presLayoutVars>
          <dgm:bulletEnabled val="1"/>
        </dgm:presLayoutVars>
      </dgm:prSet>
      <dgm:spPr/>
    </dgm:pt>
  </dgm:ptLst>
  <dgm:cxnLst>
    <dgm:cxn modelId="{6473E336-A090-4AC7-9DD8-29B8E62D60FA}" srcId="{E6F08819-DD69-4ABF-9B6D-B998BB721540}" destId="{2374AF8E-8A8E-4C1C-B1B0-B72833E9D959}" srcOrd="0" destOrd="0" parTransId="{378B5405-21AF-4310-8B1C-13B47836F2FE}" sibTransId="{11EF6CAF-62EE-4868-8482-8746E8E788AF}"/>
    <dgm:cxn modelId="{5F500249-DD6F-4A11-AB1D-EA098A58740A}" type="presOf" srcId="{E0275818-0487-411B-B0D0-E0C8292E7B34}" destId="{D64F5518-9F41-48D5-845A-B50698948EA6}" srcOrd="0" destOrd="0" presId="urn:microsoft.com/office/officeart/2005/8/layout/vList3"/>
    <dgm:cxn modelId="{255CB783-A2C4-486E-B445-1055082A2890}" type="presOf" srcId="{2374AF8E-8A8E-4C1C-B1B0-B72833E9D959}" destId="{B745B71C-2ACC-48BF-B7EF-999DE4CC7421}" srcOrd="0" destOrd="0" presId="urn:microsoft.com/office/officeart/2005/8/layout/vList3"/>
    <dgm:cxn modelId="{73EF7FD4-4721-4B73-9AF6-3F240494B002}" srcId="{E6F08819-DD69-4ABF-9B6D-B998BB721540}" destId="{E0275818-0487-411B-B0D0-E0C8292E7B34}" srcOrd="1" destOrd="0" parTransId="{E6F24316-558F-4D3B-B96E-58537DBBEDE2}" sibTransId="{27A2FA65-78FF-4D9F-90B4-54855464AD79}"/>
    <dgm:cxn modelId="{F5AE3CF5-046B-48CD-A8F0-FCEE1CF25F05}" srcId="{E6F08819-DD69-4ABF-9B6D-B998BB721540}" destId="{716F8611-C4CF-4D63-9E98-AA0A342A26F8}" srcOrd="2" destOrd="0" parTransId="{70CEDE0F-776B-494A-A552-9157AE92FBE4}" sibTransId="{28266F17-DADA-433A-A531-198A84E199E5}"/>
    <dgm:cxn modelId="{F3F01DF6-FA72-43BB-A81E-BD2200AB3013}" type="presOf" srcId="{716F8611-C4CF-4D63-9E98-AA0A342A26F8}" destId="{FA23605C-F970-4B4A-879D-D67656C18752}" srcOrd="0" destOrd="0" presId="urn:microsoft.com/office/officeart/2005/8/layout/vList3"/>
    <dgm:cxn modelId="{BE9124F9-7E53-4D09-B71F-98B94B3E1B4C}" type="presOf" srcId="{E6F08819-DD69-4ABF-9B6D-B998BB721540}" destId="{A7DBA181-0B31-48A7-BFA5-C9169CB4C2F2}" srcOrd="0" destOrd="0" presId="urn:microsoft.com/office/officeart/2005/8/layout/vList3"/>
    <dgm:cxn modelId="{9B67A988-87A5-4DF6-B4F4-8379ED687F95}" type="presParOf" srcId="{A7DBA181-0B31-48A7-BFA5-C9169CB4C2F2}" destId="{2343EEA8-C921-456B-A479-D3174A4856E7}" srcOrd="0" destOrd="0" presId="urn:microsoft.com/office/officeart/2005/8/layout/vList3"/>
    <dgm:cxn modelId="{15A090DE-DE3A-459D-A14E-18629A1383C9}" type="presParOf" srcId="{2343EEA8-C921-456B-A479-D3174A4856E7}" destId="{8E39E585-A973-46ED-B5E7-ECCE234E925C}" srcOrd="0" destOrd="0" presId="urn:microsoft.com/office/officeart/2005/8/layout/vList3"/>
    <dgm:cxn modelId="{151A1B51-AE1C-4205-86D6-EC10E1EF86E2}" type="presParOf" srcId="{2343EEA8-C921-456B-A479-D3174A4856E7}" destId="{B745B71C-2ACC-48BF-B7EF-999DE4CC7421}" srcOrd="1" destOrd="0" presId="urn:microsoft.com/office/officeart/2005/8/layout/vList3"/>
    <dgm:cxn modelId="{F21A96EB-EC00-4048-A36E-FAEBF86E3ABC}" type="presParOf" srcId="{A7DBA181-0B31-48A7-BFA5-C9169CB4C2F2}" destId="{6435F556-44A6-4EEF-B12E-8ECBDCB727F9}" srcOrd="1" destOrd="0" presId="urn:microsoft.com/office/officeart/2005/8/layout/vList3"/>
    <dgm:cxn modelId="{520BB76C-EA6C-42FA-8DBA-34968299A01D}" type="presParOf" srcId="{A7DBA181-0B31-48A7-BFA5-C9169CB4C2F2}" destId="{877C8297-82E3-4F6F-8147-DFC742CD60C6}" srcOrd="2" destOrd="0" presId="urn:microsoft.com/office/officeart/2005/8/layout/vList3"/>
    <dgm:cxn modelId="{CB4D0449-B3E5-4BDC-9BCA-69DF66DDDD83}" type="presParOf" srcId="{877C8297-82E3-4F6F-8147-DFC742CD60C6}" destId="{436E9B36-7CC2-4765-B5F1-926179A3F139}" srcOrd="0" destOrd="0" presId="urn:microsoft.com/office/officeart/2005/8/layout/vList3"/>
    <dgm:cxn modelId="{483C5193-0777-4E65-8F82-C95616050C69}" type="presParOf" srcId="{877C8297-82E3-4F6F-8147-DFC742CD60C6}" destId="{D64F5518-9F41-48D5-845A-B50698948EA6}" srcOrd="1" destOrd="0" presId="urn:microsoft.com/office/officeart/2005/8/layout/vList3"/>
    <dgm:cxn modelId="{68F07F83-AE2C-43AE-9C0F-B479DD5D86F3}" type="presParOf" srcId="{A7DBA181-0B31-48A7-BFA5-C9169CB4C2F2}" destId="{ADAA0D87-2FB7-4DCC-8001-88F5F3A26E86}" srcOrd="3" destOrd="0" presId="urn:microsoft.com/office/officeart/2005/8/layout/vList3"/>
    <dgm:cxn modelId="{27E8C6E9-6958-481B-BF99-A00F8963E073}" type="presParOf" srcId="{A7DBA181-0B31-48A7-BFA5-C9169CB4C2F2}" destId="{D5C1ADF1-E281-4B6A-83A1-45EBECA4D2E3}" srcOrd="4" destOrd="0" presId="urn:microsoft.com/office/officeart/2005/8/layout/vList3"/>
    <dgm:cxn modelId="{866935FD-BD0C-44B4-BC05-020B87D8F245}" type="presParOf" srcId="{D5C1ADF1-E281-4B6A-83A1-45EBECA4D2E3}" destId="{B3141D04-260C-466D-AF2A-E44BEE2E6844}" srcOrd="0" destOrd="0" presId="urn:microsoft.com/office/officeart/2005/8/layout/vList3"/>
    <dgm:cxn modelId="{0D8D4C92-7B1D-4323-9554-CAAFB95189E7}" type="presParOf" srcId="{D5C1ADF1-E281-4B6A-83A1-45EBECA4D2E3}" destId="{FA23605C-F970-4B4A-879D-D67656C187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B0B014-5712-45D7-9D04-740B20B0FC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4C61A-BAFB-4AED-AEC6-5A7F43F3EF3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34 класса для детей с умственной отсталостью</a:t>
          </a:r>
        </a:p>
      </dgm:t>
    </dgm:pt>
    <dgm:pt modelId="{022E4585-323B-45F1-8527-350A9A972602}" type="par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9996F-DBF9-49C8-83F1-5E8E6B9F5AE8}" type="sibTrans" cxnId="{522DDEFA-6AF7-44E6-A4E2-F55BC2D5924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48BF4-26B6-4F0F-9C01-18A390BF9C4B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311 детей, из них 97 – дети-инвалиды</a:t>
          </a:r>
        </a:p>
      </dgm:t>
    </dgm:pt>
    <dgm:pt modelId="{4C92F5BE-1A38-4E2B-9F72-B8AAC47E5289}" type="parTrans" cxnId="{64DFCD96-F2D9-42B7-8806-D1312E0CAFCF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E09C3-6F57-4256-A38D-BD6BB3034531}" type="sibTrans" cxnId="{64DFCD96-F2D9-42B7-8806-D1312E0CAFC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6CD19E-DE34-4E4B-B45A-48801545AE65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 класса для обучающихся с задержкой психического развития</a:t>
          </a:r>
        </a:p>
      </dgm:t>
    </dgm:pt>
    <dgm:pt modelId="{CAABF50E-1C6B-45FE-85FC-35EE50605E06}" type="parTrans" cxnId="{F061069B-EA17-4A45-AD2A-2C8A495C945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3E447-E5E2-47E4-852F-0573E5045256}" type="sibTrans" cxnId="{F061069B-EA17-4A45-AD2A-2C8A495C945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90F18-6679-416B-BC5C-304A4BEBBAA0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34 ребенка</a:t>
          </a:r>
        </a:p>
      </dgm:t>
    </dgm:pt>
    <dgm:pt modelId="{17A18410-D0CD-421C-89FF-B46A7528FC2E}" type="parTrans" cxnId="{7C9B5587-99E1-4E0A-956B-ABCFA81F8A41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9A63-5546-4833-84DA-74252C91BC32}" type="sibTrans" cxnId="{7C9B5587-99E1-4E0A-956B-ABCFA81F8A41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7BACD-A6F6-4E95-9A46-40369DDE8F48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 185 классах (инклюзивно)</a:t>
          </a:r>
        </a:p>
      </dgm:t>
    </dgm:pt>
    <dgm:pt modelId="{447D78A6-5B2E-4D7C-A80D-BE285FE6D257}" type="parTrans" cxnId="{9CBE2992-1268-481F-8BFA-D2ABB3580D1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C3736-615A-41A2-9809-9509127DABCB}" type="sibTrans" cxnId="{9CBE2992-1268-481F-8BFA-D2ABB3580D1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B5333F-4A6B-499D-8DC9-D8776517E304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347 детей с ОВЗ, из них 40 детей-инвалидов</a:t>
          </a:r>
        </a:p>
      </dgm:t>
    </dgm:pt>
    <dgm:pt modelId="{DF8F1FB6-38AC-43CA-8C16-0458F05F2199}" type="parTrans" cxnId="{11014007-1896-40CE-A659-724FFEE596B3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133FB-BD43-455C-B88C-0F394E565569}" type="sibTrans" cxnId="{11014007-1896-40CE-A659-724FFEE596B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998C8-E90C-49C7-B6E7-166BED08F445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Индивидуальное обучение</a:t>
          </a:r>
        </a:p>
      </dgm:t>
    </dgm:pt>
    <dgm:pt modelId="{891BAE50-6FFB-4A5C-AE63-F7D8B089F113}" type="parTrans" cxnId="{9E650508-AB9A-4B4B-9DDB-229779E603D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550E9-0A7D-4533-AF21-9C89F800CC8E}" type="sibTrans" cxnId="{9E650508-AB9A-4B4B-9DDB-229779E603D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029B5-7D46-4B52-B67D-FE201098A4F9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121 ребенок</a:t>
          </a:r>
        </a:p>
      </dgm:t>
    </dgm:pt>
    <dgm:pt modelId="{32388154-7A9C-47C2-998C-662CD5916A0A}" type="parTrans" cxnId="{108C2C5B-A446-42C6-9795-43D5F69930D7}">
      <dgm:prSet custT="1"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8AA3C-4460-4AA6-819D-A05A10E5A165}" type="sibTrans" cxnId="{108C2C5B-A446-42C6-9795-43D5F69930D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57A60-9379-41A3-9E7B-39B27F8A36F4}" type="pres">
      <dgm:prSet presAssocID="{B4B0B014-5712-45D7-9D04-740B20B0FC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A04427-0C76-4989-926F-0B6E7FE86EE9}" type="pres">
      <dgm:prSet presAssocID="{2B74C61A-BAFB-4AED-AEC6-5A7F43F3EF3D}" presName="root1" presStyleCnt="0"/>
      <dgm:spPr/>
    </dgm:pt>
    <dgm:pt modelId="{4AB09BA5-CA19-4335-8C27-EF7000AB5FCD}" type="pres">
      <dgm:prSet presAssocID="{2B74C61A-BAFB-4AED-AEC6-5A7F43F3EF3D}" presName="LevelOneTextNode" presStyleLbl="node0" presStyleIdx="0" presStyleCnt="4" custScaleX="215600">
        <dgm:presLayoutVars>
          <dgm:chPref val="3"/>
        </dgm:presLayoutVars>
      </dgm:prSet>
      <dgm:spPr/>
    </dgm:pt>
    <dgm:pt modelId="{A6EA106F-89F4-46F0-8B4B-2F88EBC5574F}" type="pres">
      <dgm:prSet presAssocID="{2B74C61A-BAFB-4AED-AEC6-5A7F43F3EF3D}" presName="level2hierChild" presStyleCnt="0"/>
      <dgm:spPr/>
    </dgm:pt>
    <dgm:pt modelId="{56E6003D-AEA5-4270-A4B7-AF03BD5E166C}" type="pres">
      <dgm:prSet presAssocID="{4C92F5BE-1A38-4E2B-9F72-B8AAC47E5289}" presName="conn2-1" presStyleLbl="parChTrans1D2" presStyleIdx="0" presStyleCnt="4"/>
      <dgm:spPr/>
    </dgm:pt>
    <dgm:pt modelId="{BBDB762A-7210-411C-B5A9-AC809F34BB65}" type="pres">
      <dgm:prSet presAssocID="{4C92F5BE-1A38-4E2B-9F72-B8AAC47E5289}" presName="connTx" presStyleLbl="parChTrans1D2" presStyleIdx="0" presStyleCnt="4"/>
      <dgm:spPr/>
    </dgm:pt>
    <dgm:pt modelId="{A9CE5D96-33F0-4D1E-8713-571B3960E0B2}" type="pres">
      <dgm:prSet presAssocID="{4AD48BF4-26B6-4F0F-9C01-18A390BF9C4B}" presName="root2" presStyleCnt="0"/>
      <dgm:spPr/>
    </dgm:pt>
    <dgm:pt modelId="{5BFE477E-2FAE-4F95-8A6F-22E7224C8A39}" type="pres">
      <dgm:prSet presAssocID="{4AD48BF4-26B6-4F0F-9C01-18A390BF9C4B}" presName="LevelTwoTextNode" presStyleLbl="node2" presStyleIdx="0" presStyleCnt="4" custScaleX="151051">
        <dgm:presLayoutVars>
          <dgm:chPref val="3"/>
        </dgm:presLayoutVars>
      </dgm:prSet>
      <dgm:spPr/>
    </dgm:pt>
    <dgm:pt modelId="{4D979FEF-4251-4D0F-8285-067FE1ABAF70}" type="pres">
      <dgm:prSet presAssocID="{4AD48BF4-26B6-4F0F-9C01-18A390BF9C4B}" presName="level3hierChild" presStyleCnt="0"/>
      <dgm:spPr/>
    </dgm:pt>
    <dgm:pt modelId="{F86947FC-AEFE-4342-B4E0-AEE224A11FC4}" type="pres">
      <dgm:prSet presAssocID="{FD6CD19E-DE34-4E4B-B45A-48801545AE65}" presName="root1" presStyleCnt="0"/>
      <dgm:spPr/>
    </dgm:pt>
    <dgm:pt modelId="{8384F78C-C0EA-415C-A002-4395D3981437}" type="pres">
      <dgm:prSet presAssocID="{FD6CD19E-DE34-4E4B-B45A-48801545AE65}" presName="LevelOneTextNode" presStyleLbl="node0" presStyleIdx="1" presStyleCnt="4" custScaleX="215600">
        <dgm:presLayoutVars>
          <dgm:chPref val="3"/>
        </dgm:presLayoutVars>
      </dgm:prSet>
      <dgm:spPr/>
    </dgm:pt>
    <dgm:pt modelId="{7D29FAE0-92FE-445E-8344-7151A9BEB030}" type="pres">
      <dgm:prSet presAssocID="{FD6CD19E-DE34-4E4B-B45A-48801545AE65}" presName="level2hierChild" presStyleCnt="0"/>
      <dgm:spPr/>
    </dgm:pt>
    <dgm:pt modelId="{F0FC34CC-A44A-47EC-865A-CDC56BA0ACF3}" type="pres">
      <dgm:prSet presAssocID="{17A18410-D0CD-421C-89FF-B46A7528FC2E}" presName="conn2-1" presStyleLbl="parChTrans1D2" presStyleIdx="1" presStyleCnt="4"/>
      <dgm:spPr/>
    </dgm:pt>
    <dgm:pt modelId="{0EC10C30-D176-4319-8F70-C90CDC7FA3AD}" type="pres">
      <dgm:prSet presAssocID="{17A18410-D0CD-421C-89FF-B46A7528FC2E}" presName="connTx" presStyleLbl="parChTrans1D2" presStyleIdx="1" presStyleCnt="4"/>
      <dgm:spPr/>
    </dgm:pt>
    <dgm:pt modelId="{C5676AED-EBEE-4A2E-8473-539C1799FC8D}" type="pres">
      <dgm:prSet presAssocID="{D6790F18-6679-416B-BC5C-304A4BEBBAA0}" presName="root2" presStyleCnt="0"/>
      <dgm:spPr/>
    </dgm:pt>
    <dgm:pt modelId="{FA1D439A-C58D-4847-8813-8F65D66F713C}" type="pres">
      <dgm:prSet presAssocID="{D6790F18-6679-416B-BC5C-304A4BEBBAA0}" presName="LevelTwoTextNode" presStyleLbl="node2" presStyleIdx="1" presStyleCnt="4" custScaleX="151051">
        <dgm:presLayoutVars>
          <dgm:chPref val="3"/>
        </dgm:presLayoutVars>
      </dgm:prSet>
      <dgm:spPr/>
    </dgm:pt>
    <dgm:pt modelId="{2B626602-6045-4843-BAC4-BED23A79D219}" type="pres">
      <dgm:prSet presAssocID="{D6790F18-6679-416B-BC5C-304A4BEBBAA0}" presName="level3hierChild" presStyleCnt="0"/>
      <dgm:spPr/>
    </dgm:pt>
    <dgm:pt modelId="{697B027C-241F-4F28-AEC2-1F560EE988CD}" type="pres">
      <dgm:prSet presAssocID="{D347BACD-A6F6-4E95-9A46-40369DDE8F48}" presName="root1" presStyleCnt="0"/>
      <dgm:spPr/>
    </dgm:pt>
    <dgm:pt modelId="{2EA3FCC0-62DF-4091-9D02-3411115D3684}" type="pres">
      <dgm:prSet presAssocID="{D347BACD-A6F6-4E95-9A46-40369DDE8F48}" presName="LevelOneTextNode" presStyleLbl="node0" presStyleIdx="2" presStyleCnt="4" custScaleX="215600">
        <dgm:presLayoutVars>
          <dgm:chPref val="3"/>
        </dgm:presLayoutVars>
      </dgm:prSet>
      <dgm:spPr/>
    </dgm:pt>
    <dgm:pt modelId="{8191DDA4-BAAC-42C5-9E89-E61DEC91F786}" type="pres">
      <dgm:prSet presAssocID="{D347BACD-A6F6-4E95-9A46-40369DDE8F48}" presName="level2hierChild" presStyleCnt="0"/>
      <dgm:spPr/>
    </dgm:pt>
    <dgm:pt modelId="{218A9D6B-114A-49C8-BC08-DCE58F1908BA}" type="pres">
      <dgm:prSet presAssocID="{DF8F1FB6-38AC-43CA-8C16-0458F05F2199}" presName="conn2-1" presStyleLbl="parChTrans1D2" presStyleIdx="2" presStyleCnt="4"/>
      <dgm:spPr/>
    </dgm:pt>
    <dgm:pt modelId="{86966858-5E2A-4691-B83C-4F280337AB36}" type="pres">
      <dgm:prSet presAssocID="{DF8F1FB6-38AC-43CA-8C16-0458F05F2199}" presName="connTx" presStyleLbl="parChTrans1D2" presStyleIdx="2" presStyleCnt="4"/>
      <dgm:spPr/>
    </dgm:pt>
    <dgm:pt modelId="{EE5EDC5C-5BB1-454F-A806-08A4945B8733}" type="pres">
      <dgm:prSet presAssocID="{77B5333F-4A6B-499D-8DC9-D8776517E304}" presName="root2" presStyleCnt="0"/>
      <dgm:spPr/>
    </dgm:pt>
    <dgm:pt modelId="{C554E7D0-860E-4A5B-BC89-9F54961A543A}" type="pres">
      <dgm:prSet presAssocID="{77B5333F-4A6B-499D-8DC9-D8776517E304}" presName="LevelTwoTextNode" presStyleLbl="node2" presStyleIdx="2" presStyleCnt="4" custScaleX="151051">
        <dgm:presLayoutVars>
          <dgm:chPref val="3"/>
        </dgm:presLayoutVars>
      </dgm:prSet>
      <dgm:spPr/>
    </dgm:pt>
    <dgm:pt modelId="{B47F7091-1F34-42AE-9424-96E14E199A15}" type="pres">
      <dgm:prSet presAssocID="{77B5333F-4A6B-499D-8DC9-D8776517E304}" presName="level3hierChild" presStyleCnt="0"/>
      <dgm:spPr/>
    </dgm:pt>
    <dgm:pt modelId="{1ABB2F74-3C47-45F0-8C12-601E63B1CDB7}" type="pres">
      <dgm:prSet presAssocID="{3EC998C8-E90C-49C7-B6E7-166BED08F445}" presName="root1" presStyleCnt="0"/>
      <dgm:spPr/>
    </dgm:pt>
    <dgm:pt modelId="{C777577C-9EEB-46EB-992B-340B7D9B840D}" type="pres">
      <dgm:prSet presAssocID="{3EC998C8-E90C-49C7-B6E7-166BED08F445}" presName="LevelOneTextNode" presStyleLbl="node0" presStyleIdx="3" presStyleCnt="4" custScaleX="215600">
        <dgm:presLayoutVars>
          <dgm:chPref val="3"/>
        </dgm:presLayoutVars>
      </dgm:prSet>
      <dgm:spPr/>
    </dgm:pt>
    <dgm:pt modelId="{6811136E-F659-4585-A518-814253615CD3}" type="pres">
      <dgm:prSet presAssocID="{3EC998C8-E90C-49C7-B6E7-166BED08F445}" presName="level2hierChild" presStyleCnt="0"/>
      <dgm:spPr/>
    </dgm:pt>
    <dgm:pt modelId="{C634B288-661F-45A8-A367-AA17EA0C4A7A}" type="pres">
      <dgm:prSet presAssocID="{32388154-7A9C-47C2-998C-662CD5916A0A}" presName="conn2-1" presStyleLbl="parChTrans1D2" presStyleIdx="3" presStyleCnt="4"/>
      <dgm:spPr/>
    </dgm:pt>
    <dgm:pt modelId="{2C249B1E-51FB-4658-BF88-ACA0C40EB311}" type="pres">
      <dgm:prSet presAssocID="{32388154-7A9C-47C2-998C-662CD5916A0A}" presName="connTx" presStyleLbl="parChTrans1D2" presStyleIdx="3" presStyleCnt="4"/>
      <dgm:spPr/>
    </dgm:pt>
    <dgm:pt modelId="{F0298FDD-B062-409F-9F77-12E6E9A68EC0}" type="pres">
      <dgm:prSet presAssocID="{DD1029B5-7D46-4B52-B67D-FE201098A4F9}" presName="root2" presStyleCnt="0"/>
      <dgm:spPr/>
    </dgm:pt>
    <dgm:pt modelId="{3013C6A2-93B5-4E60-9DD8-FD0E0D03C2B3}" type="pres">
      <dgm:prSet presAssocID="{DD1029B5-7D46-4B52-B67D-FE201098A4F9}" presName="LevelTwoTextNode" presStyleLbl="node2" presStyleIdx="3" presStyleCnt="4" custScaleX="151051">
        <dgm:presLayoutVars>
          <dgm:chPref val="3"/>
        </dgm:presLayoutVars>
      </dgm:prSet>
      <dgm:spPr/>
    </dgm:pt>
    <dgm:pt modelId="{BF74E87E-25BB-40BF-ACC7-B16AF987F65E}" type="pres">
      <dgm:prSet presAssocID="{DD1029B5-7D46-4B52-B67D-FE201098A4F9}" presName="level3hierChild" presStyleCnt="0"/>
      <dgm:spPr/>
    </dgm:pt>
  </dgm:ptLst>
  <dgm:cxnLst>
    <dgm:cxn modelId="{11014007-1896-40CE-A659-724FFEE596B3}" srcId="{D347BACD-A6F6-4E95-9A46-40369DDE8F48}" destId="{77B5333F-4A6B-499D-8DC9-D8776517E304}" srcOrd="0" destOrd="0" parTransId="{DF8F1FB6-38AC-43CA-8C16-0458F05F2199}" sibTransId="{2BA133FB-BD43-455C-B88C-0F394E565569}"/>
    <dgm:cxn modelId="{9E650508-AB9A-4B4B-9DDB-229779E603D9}" srcId="{B4B0B014-5712-45D7-9D04-740B20B0FCA6}" destId="{3EC998C8-E90C-49C7-B6E7-166BED08F445}" srcOrd="3" destOrd="0" parTransId="{891BAE50-6FFB-4A5C-AE63-F7D8B089F113}" sibTransId="{F99550E9-0A7D-4533-AF21-9C89F800CC8E}"/>
    <dgm:cxn modelId="{14AE7D1B-EC55-49EB-916D-6B08EDF7ED5C}" type="presOf" srcId="{2B74C61A-BAFB-4AED-AEC6-5A7F43F3EF3D}" destId="{4AB09BA5-CA19-4335-8C27-EF7000AB5FCD}" srcOrd="0" destOrd="0" presId="urn:microsoft.com/office/officeart/2005/8/layout/hierarchy2"/>
    <dgm:cxn modelId="{6D881A27-B897-4FF1-99C8-D09B3BE64BEA}" type="presOf" srcId="{17A18410-D0CD-421C-89FF-B46A7528FC2E}" destId="{0EC10C30-D176-4319-8F70-C90CDC7FA3AD}" srcOrd="1" destOrd="0" presId="urn:microsoft.com/office/officeart/2005/8/layout/hierarchy2"/>
    <dgm:cxn modelId="{5442EF31-62A8-485F-AFE2-193823B18470}" type="presOf" srcId="{17A18410-D0CD-421C-89FF-B46A7528FC2E}" destId="{F0FC34CC-A44A-47EC-865A-CDC56BA0ACF3}" srcOrd="0" destOrd="0" presId="urn:microsoft.com/office/officeart/2005/8/layout/hierarchy2"/>
    <dgm:cxn modelId="{108C2C5B-A446-42C6-9795-43D5F69930D7}" srcId="{3EC998C8-E90C-49C7-B6E7-166BED08F445}" destId="{DD1029B5-7D46-4B52-B67D-FE201098A4F9}" srcOrd="0" destOrd="0" parTransId="{32388154-7A9C-47C2-998C-662CD5916A0A}" sibTransId="{0498AA3C-4460-4AA6-819D-A05A10E5A165}"/>
    <dgm:cxn modelId="{AD59075C-8008-48C9-B309-C7C360A98183}" type="presOf" srcId="{B4B0B014-5712-45D7-9D04-740B20B0FCA6}" destId="{94E57A60-9379-41A3-9E7B-39B27F8A36F4}" srcOrd="0" destOrd="0" presId="urn:microsoft.com/office/officeart/2005/8/layout/hierarchy2"/>
    <dgm:cxn modelId="{1D5ED948-0B7F-4DED-9FFF-C5474325E08E}" type="presOf" srcId="{77B5333F-4A6B-499D-8DC9-D8776517E304}" destId="{C554E7D0-860E-4A5B-BC89-9F54961A543A}" srcOrd="0" destOrd="0" presId="urn:microsoft.com/office/officeart/2005/8/layout/hierarchy2"/>
    <dgm:cxn modelId="{7C9B5587-99E1-4E0A-956B-ABCFA81F8A41}" srcId="{FD6CD19E-DE34-4E4B-B45A-48801545AE65}" destId="{D6790F18-6679-416B-BC5C-304A4BEBBAA0}" srcOrd="0" destOrd="0" parTransId="{17A18410-D0CD-421C-89FF-B46A7528FC2E}" sibTransId="{13729A63-5546-4833-84DA-74252C91BC32}"/>
    <dgm:cxn modelId="{9CBE2992-1268-481F-8BFA-D2ABB3580D13}" srcId="{B4B0B014-5712-45D7-9D04-740B20B0FCA6}" destId="{D347BACD-A6F6-4E95-9A46-40369DDE8F48}" srcOrd="2" destOrd="0" parTransId="{447D78A6-5B2E-4D7C-A80D-BE285FE6D257}" sibTransId="{9BDC3736-615A-41A2-9809-9509127DABCB}"/>
    <dgm:cxn modelId="{64DFCD96-F2D9-42B7-8806-D1312E0CAFCF}" srcId="{2B74C61A-BAFB-4AED-AEC6-5A7F43F3EF3D}" destId="{4AD48BF4-26B6-4F0F-9C01-18A390BF9C4B}" srcOrd="0" destOrd="0" parTransId="{4C92F5BE-1A38-4E2B-9F72-B8AAC47E5289}" sibTransId="{378E09C3-6F57-4256-A38D-BD6BB3034531}"/>
    <dgm:cxn modelId="{F061069B-EA17-4A45-AD2A-2C8A495C9457}" srcId="{B4B0B014-5712-45D7-9D04-740B20B0FCA6}" destId="{FD6CD19E-DE34-4E4B-B45A-48801545AE65}" srcOrd="1" destOrd="0" parTransId="{CAABF50E-1C6B-45FE-85FC-35EE50605E06}" sibTransId="{3BF3E447-E5E2-47E4-852F-0573E5045256}"/>
    <dgm:cxn modelId="{A5F23CA1-4546-4888-9BBF-250A1F74B6C6}" type="presOf" srcId="{4C92F5BE-1A38-4E2B-9F72-B8AAC47E5289}" destId="{BBDB762A-7210-411C-B5A9-AC809F34BB65}" srcOrd="1" destOrd="0" presId="urn:microsoft.com/office/officeart/2005/8/layout/hierarchy2"/>
    <dgm:cxn modelId="{9D34BEA1-E200-4C46-B294-BFF63E401703}" type="presOf" srcId="{32388154-7A9C-47C2-998C-662CD5916A0A}" destId="{2C249B1E-51FB-4658-BF88-ACA0C40EB311}" srcOrd="1" destOrd="0" presId="urn:microsoft.com/office/officeart/2005/8/layout/hierarchy2"/>
    <dgm:cxn modelId="{778892A3-8A77-4801-A8C8-2E434DD2D8A2}" type="presOf" srcId="{DD1029B5-7D46-4B52-B67D-FE201098A4F9}" destId="{3013C6A2-93B5-4E60-9DD8-FD0E0D03C2B3}" srcOrd="0" destOrd="0" presId="urn:microsoft.com/office/officeart/2005/8/layout/hierarchy2"/>
    <dgm:cxn modelId="{B77CA4AD-4B13-4C75-9933-BBF1E8A8A364}" type="presOf" srcId="{4C92F5BE-1A38-4E2B-9F72-B8AAC47E5289}" destId="{56E6003D-AEA5-4270-A4B7-AF03BD5E166C}" srcOrd="0" destOrd="0" presId="urn:microsoft.com/office/officeart/2005/8/layout/hierarchy2"/>
    <dgm:cxn modelId="{D1FA24B5-106B-4A86-A048-05C6903CB4A8}" type="presOf" srcId="{D6790F18-6679-416B-BC5C-304A4BEBBAA0}" destId="{FA1D439A-C58D-4847-8813-8F65D66F713C}" srcOrd="0" destOrd="0" presId="urn:microsoft.com/office/officeart/2005/8/layout/hierarchy2"/>
    <dgm:cxn modelId="{8B5105C8-0B74-4490-89A1-5B07A1ACFE99}" type="presOf" srcId="{D347BACD-A6F6-4E95-9A46-40369DDE8F48}" destId="{2EA3FCC0-62DF-4091-9D02-3411115D3684}" srcOrd="0" destOrd="0" presId="urn:microsoft.com/office/officeart/2005/8/layout/hierarchy2"/>
    <dgm:cxn modelId="{55A7ACDC-B542-4EC8-BE44-B2C871ED11D2}" type="presOf" srcId="{DF8F1FB6-38AC-43CA-8C16-0458F05F2199}" destId="{86966858-5E2A-4691-B83C-4F280337AB36}" srcOrd="1" destOrd="0" presId="urn:microsoft.com/office/officeart/2005/8/layout/hierarchy2"/>
    <dgm:cxn modelId="{CA84C9DC-A230-49CA-95B3-7DEE2C652AA3}" type="presOf" srcId="{FD6CD19E-DE34-4E4B-B45A-48801545AE65}" destId="{8384F78C-C0EA-415C-A002-4395D3981437}" srcOrd="0" destOrd="0" presId="urn:microsoft.com/office/officeart/2005/8/layout/hierarchy2"/>
    <dgm:cxn modelId="{466951EA-9AC8-4757-AC3C-C7692FA5862C}" type="presOf" srcId="{32388154-7A9C-47C2-998C-662CD5916A0A}" destId="{C634B288-661F-45A8-A367-AA17EA0C4A7A}" srcOrd="0" destOrd="0" presId="urn:microsoft.com/office/officeart/2005/8/layout/hierarchy2"/>
    <dgm:cxn modelId="{F8D9C8F0-022C-4EC4-B72B-3CD8C796FC56}" type="presOf" srcId="{DF8F1FB6-38AC-43CA-8C16-0458F05F2199}" destId="{218A9D6B-114A-49C8-BC08-DCE58F1908BA}" srcOrd="0" destOrd="0" presId="urn:microsoft.com/office/officeart/2005/8/layout/hierarchy2"/>
    <dgm:cxn modelId="{0826EEF6-7005-46C5-AC76-F68A4438E4C1}" type="presOf" srcId="{4AD48BF4-26B6-4F0F-9C01-18A390BF9C4B}" destId="{5BFE477E-2FAE-4F95-8A6F-22E7224C8A39}" srcOrd="0" destOrd="0" presId="urn:microsoft.com/office/officeart/2005/8/layout/hierarchy2"/>
    <dgm:cxn modelId="{D4A6DCF8-2422-4439-9D56-7FD190D276CF}" type="presOf" srcId="{3EC998C8-E90C-49C7-B6E7-166BED08F445}" destId="{C777577C-9EEB-46EB-992B-340B7D9B840D}" srcOrd="0" destOrd="0" presId="urn:microsoft.com/office/officeart/2005/8/layout/hierarchy2"/>
    <dgm:cxn modelId="{522DDEFA-6AF7-44E6-A4E2-F55BC2D5924C}" srcId="{B4B0B014-5712-45D7-9D04-740B20B0FCA6}" destId="{2B74C61A-BAFB-4AED-AEC6-5A7F43F3EF3D}" srcOrd="0" destOrd="0" parTransId="{022E4585-323B-45F1-8527-350A9A972602}" sibTransId="{DBB9996F-DBF9-49C8-83F1-5E8E6B9F5AE8}"/>
    <dgm:cxn modelId="{8136B708-F08F-4849-9518-D8D5070FFDB0}" type="presParOf" srcId="{94E57A60-9379-41A3-9E7B-39B27F8A36F4}" destId="{E4A04427-0C76-4989-926F-0B6E7FE86EE9}" srcOrd="0" destOrd="0" presId="urn:microsoft.com/office/officeart/2005/8/layout/hierarchy2"/>
    <dgm:cxn modelId="{77BC6109-0CD1-4E92-942E-F7D9A8A75970}" type="presParOf" srcId="{E4A04427-0C76-4989-926F-0B6E7FE86EE9}" destId="{4AB09BA5-CA19-4335-8C27-EF7000AB5FCD}" srcOrd="0" destOrd="0" presId="urn:microsoft.com/office/officeart/2005/8/layout/hierarchy2"/>
    <dgm:cxn modelId="{1D7C4B20-D772-4EA7-A991-9EA7A903AB61}" type="presParOf" srcId="{E4A04427-0C76-4989-926F-0B6E7FE86EE9}" destId="{A6EA106F-89F4-46F0-8B4B-2F88EBC5574F}" srcOrd="1" destOrd="0" presId="urn:microsoft.com/office/officeart/2005/8/layout/hierarchy2"/>
    <dgm:cxn modelId="{CC3018AC-F9AC-476E-B1DF-9C9C12D8E0CF}" type="presParOf" srcId="{A6EA106F-89F4-46F0-8B4B-2F88EBC5574F}" destId="{56E6003D-AEA5-4270-A4B7-AF03BD5E166C}" srcOrd="0" destOrd="0" presId="urn:microsoft.com/office/officeart/2005/8/layout/hierarchy2"/>
    <dgm:cxn modelId="{17508283-2DFB-4F89-A0F0-820CDC89C372}" type="presParOf" srcId="{56E6003D-AEA5-4270-A4B7-AF03BD5E166C}" destId="{BBDB762A-7210-411C-B5A9-AC809F34BB65}" srcOrd="0" destOrd="0" presId="urn:microsoft.com/office/officeart/2005/8/layout/hierarchy2"/>
    <dgm:cxn modelId="{36483818-053B-4441-B3C8-AEC4A158B3A7}" type="presParOf" srcId="{A6EA106F-89F4-46F0-8B4B-2F88EBC5574F}" destId="{A9CE5D96-33F0-4D1E-8713-571B3960E0B2}" srcOrd="1" destOrd="0" presId="urn:microsoft.com/office/officeart/2005/8/layout/hierarchy2"/>
    <dgm:cxn modelId="{81E85EC1-3514-4077-A1D1-BE511E308D51}" type="presParOf" srcId="{A9CE5D96-33F0-4D1E-8713-571B3960E0B2}" destId="{5BFE477E-2FAE-4F95-8A6F-22E7224C8A39}" srcOrd="0" destOrd="0" presId="urn:microsoft.com/office/officeart/2005/8/layout/hierarchy2"/>
    <dgm:cxn modelId="{755373AE-84EC-490A-9207-845DD15268DF}" type="presParOf" srcId="{A9CE5D96-33F0-4D1E-8713-571B3960E0B2}" destId="{4D979FEF-4251-4D0F-8285-067FE1ABAF70}" srcOrd="1" destOrd="0" presId="urn:microsoft.com/office/officeart/2005/8/layout/hierarchy2"/>
    <dgm:cxn modelId="{BD433026-A679-42FB-B091-5417E5DBBB32}" type="presParOf" srcId="{94E57A60-9379-41A3-9E7B-39B27F8A36F4}" destId="{F86947FC-AEFE-4342-B4E0-AEE224A11FC4}" srcOrd="1" destOrd="0" presId="urn:microsoft.com/office/officeart/2005/8/layout/hierarchy2"/>
    <dgm:cxn modelId="{DF7260B9-C08F-4976-8CB9-316D8174F17A}" type="presParOf" srcId="{F86947FC-AEFE-4342-B4E0-AEE224A11FC4}" destId="{8384F78C-C0EA-415C-A002-4395D3981437}" srcOrd="0" destOrd="0" presId="urn:microsoft.com/office/officeart/2005/8/layout/hierarchy2"/>
    <dgm:cxn modelId="{6038A304-CEBD-4ADC-8443-387C7C453CEE}" type="presParOf" srcId="{F86947FC-AEFE-4342-B4E0-AEE224A11FC4}" destId="{7D29FAE0-92FE-445E-8344-7151A9BEB030}" srcOrd="1" destOrd="0" presId="urn:microsoft.com/office/officeart/2005/8/layout/hierarchy2"/>
    <dgm:cxn modelId="{0E39D199-2414-4BFE-97EC-7EEDEECB6FB3}" type="presParOf" srcId="{7D29FAE0-92FE-445E-8344-7151A9BEB030}" destId="{F0FC34CC-A44A-47EC-865A-CDC56BA0ACF3}" srcOrd="0" destOrd="0" presId="urn:microsoft.com/office/officeart/2005/8/layout/hierarchy2"/>
    <dgm:cxn modelId="{DAC92218-00FB-4A10-B434-B1F0697E90CF}" type="presParOf" srcId="{F0FC34CC-A44A-47EC-865A-CDC56BA0ACF3}" destId="{0EC10C30-D176-4319-8F70-C90CDC7FA3AD}" srcOrd="0" destOrd="0" presId="urn:microsoft.com/office/officeart/2005/8/layout/hierarchy2"/>
    <dgm:cxn modelId="{671FA4CB-3A8D-4CE7-B0B5-9327D4520AFF}" type="presParOf" srcId="{7D29FAE0-92FE-445E-8344-7151A9BEB030}" destId="{C5676AED-EBEE-4A2E-8473-539C1799FC8D}" srcOrd="1" destOrd="0" presId="urn:microsoft.com/office/officeart/2005/8/layout/hierarchy2"/>
    <dgm:cxn modelId="{FFC5D5BF-5DC2-485E-858F-8E42A12864D6}" type="presParOf" srcId="{C5676AED-EBEE-4A2E-8473-539C1799FC8D}" destId="{FA1D439A-C58D-4847-8813-8F65D66F713C}" srcOrd="0" destOrd="0" presId="urn:microsoft.com/office/officeart/2005/8/layout/hierarchy2"/>
    <dgm:cxn modelId="{CDDC5879-82F3-4D5D-A170-74082EF23BB3}" type="presParOf" srcId="{C5676AED-EBEE-4A2E-8473-539C1799FC8D}" destId="{2B626602-6045-4843-BAC4-BED23A79D219}" srcOrd="1" destOrd="0" presId="urn:microsoft.com/office/officeart/2005/8/layout/hierarchy2"/>
    <dgm:cxn modelId="{082F6C7A-6EF0-4F70-AA7E-6D947513EAB4}" type="presParOf" srcId="{94E57A60-9379-41A3-9E7B-39B27F8A36F4}" destId="{697B027C-241F-4F28-AEC2-1F560EE988CD}" srcOrd="2" destOrd="0" presId="urn:microsoft.com/office/officeart/2005/8/layout/hierarchy2"/>
    <dgm:cxn modelId="{8CA419E8-7562-44F9-9388-1525593BC2DF}" type="presParOf" srcId="{697B027C-241F-4F28-AEC2-1F560EE988CD}" destId="{2EA3FCC0-62DF-4091-9D02-3411115D3684}" srcOrd="0" destOrd="0" presId="urn:microsoft.com/office/officeart/2005/8/layout/hierarchy2"/>
    <dgm:cxn modelId="{6885D067-F3A8-4892-8A97-EEA82CFFC9E3}" type="presParOf" srcId="{697B027C-241F-4F28-AEC2-1F560EE988CD}" destId="{8191DDA4-BAAC-42C5-9E89-E61DEC91F786}" srcOrd="1" destOrd="0" presId="urn:microsoft.com/office/officeart/2005/8/layout/hierarchy2"/>
    <dgm:cxn modelId="{AA3B5C30-9B87-4124-976E-EC019BFB4F5D}" type="presParOf" srcId="{8191DDA4-BAAC-42C5-9E89-E61DEC91F786}" destId="{218A9D6B-114A-49C8-BC08-DCE58F1908BA}" srcOrd="0" destOrd="0" presId="urn:microsoft.com/office/officeart/2005/8/layout/hierarchy2"/>
    <dgm:cxn modelId="{987669D3-C902-49FF-87E3-2AE383F916A2}" type="presParOf" srcId="{218A9D6B-114A-49C8-BC08-DCE58F1908BA}" destId="{86966858-5E2A-4691-B83C-4F280337AB36}" srcOrd="0" destOrd="0" presId="urn:microsoft.com/office/officeart/2005/8/layout/hierarchy2"/>
    <dgm:cxn modelId="{2FF566DE-1B3A-4FC8-94A0-A8B2DF11B7C7}" type="presParOf" srcId="{8191DDA4-BAAC-42C5-9E89-E61DEC91F786}" destId="{EE5EDC5C-5BB1-454F-A806-08A4945B8733}" srcOrd="1" destOrd="0" presId="urn:microsoft.com/office/officeart/2005/8/layout/hierarchy2"/>
    <dgm:cxn modelId="{A146C0C3-BFD3-4AAA-AD59-1BE2914B03B6}" type="presParOf" srcId="{EE5EDC5C-5BB1-454F-A806-08A4945B8733}" destId="{C554E7D0-860E-4A5B-BC89-9F54961A543A}" srcOrd="0" destOrd="0" presId="urn:microsoft.com/office/officeart/2005/8/layout/hierarchy2"/>
    <dgm:cxn modelId="{68771135-5474-4067-901D-CCD026B9C9B9}" type="presParOf" srcId="{EE5EDC5C-5BB1-454F-A806-08A4945B8733}" destId="{B47F7091-1F34-42AE-9424-96E14E199A15}" srcOrd="1" destOrd="0" presId="urn:microsoft.com/office/officeart/2005/8/layout/hierarchy2"/>
    <dgm:cxn modelId="{02DB7E93-A92F-4214-A31C-0247A39A55B9}" type="presParOf" srcId="{94E57A60-9379-41A3-9E7B-39B27F8A36F4}" destId="{1ABB2F74-3C47-45F0-8C12-601E63B1CDB7}" srcOrd="3" destOrd="0" presId="urn:microsoft.com/office/officeart/2005/8/layout/hierarchy2"/>
    <dgm:cxn modelId="{999F3E2D-8A01-4929-86BE-EE62CDDAD50F}" type="presParOf" srcId="{1ABB2F74-3C47-45F0-8C12-601E63B1CDB7}" destId="{C777577C-9EEB-46EB-992B-340B7D9B840D}" srcOrd="0" destOrd="0" presId="urn:microsoft.com/office/officeart/2005/8/layout/hierarchy2"/>
    <dgm:cxn modelId="{57BC1EE9-ADF7-41D7-802A-EFBA3C62A2BB}" type="presParOf" srcId="{1ABB2F74-3C47-45F0-8C12-601E63B1CDB7}" destId="{6811136E-F659-4585-A518-814253615CD3}" srcOrd="1" destOrd="0" presId="urn:microsoft.com/office/officeart/2005/8/layout/hierarchy2"/>
    <dgm:cxn modelId="{497C5755-3B0D-45E3-80FD-3A37176D9290}" type="presParOf" srcId="{6811136E-F659-4585-A518-814253615CD3}" destId="{C634B288-661F-45A8-A367-AA17EA0C4A7A}" srcOrd="0" destOrd="0" presId="urn:microsoft.com/office/officeart/2005/8/layout/hierarchy2"/>
    <dgm:cxn modelId="{8498740E-A0C8-49E7-80FD-4E4932B31993}" type="presParOf" srcId="{C634B288-661F-45A8-A367-AA17EA0C4A7A}" destId="{2C249B1E-51FB-4658-BF88-ACA0C40EB311}" srcOrd="0" destOrd="0" presId="urn:microsoft.com/office/officeart/2005/8/layout/hierarchy2"/>
    <dgm:cxn modelId="{4BCB8AD4-BFA1-4D0F-B76D-2BE9F31F23AC}" type="presParOf" srcId="{6811136E-F659-4585-A518-814253615CD3}" destId="{F0298FDD-B062-409F-9F77-12E6E9A68EC0}" srcOrd="1" destOrd="0" presId="urn:microsoft.com/office/officeart/2005/8/layout/hierarchy2"/>
    <dgm:cxn modelId="{4499DDD2-659D-420E-A0E4-3382FD961243}" type="presParOf" srcId="{F0298FDD-B062-409F-9F77-12E6E9A68EC0}" destId="{3013C6A2-93B5-4E60-9DD8-FD0E0D03C2B3}" srcOrd="0" destOrd="0" presId="urn:microsoft.com/office/officeart/2005/8/layout/hierarchy2"/>
    <dgm:cxn modelId="{8B4171F9-BC93-4A57-9D46-F02B85B61528}" type="presParOf" srcId="{F0298FDD-B062-409F-9F77-12E6E9A68EC0}" destId="{BF74E87E-25BB-40BF-ACC7-B16AF987F65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BFC43-FBF2-4E51-BDAF-52C1D039DB50}">
      <dsp:nvSpPr>
        <dsp:cNvPr id="0" name=""/>
        <dsp:cNvSpPr/>
      </dsp:nvSpPr>
      <dsp:spPr>
        <a:xfrm>
          <a:off x="0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EE371-66EE-490A-BBB6-A28487C2DDA4}">
      <dsp:nvSpPr>
        <dsp:cNvPr id="0" name=""/>
        <dsp:cNvSpPr/>
      </dsp:nvSpPr>
      <dsp:spPr>
        <a:xfrm>
          <a:off x="312609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</a:t>
          </a:r>
          <a:r>
            <a:rPr lang="ru-RU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дошкольных организаций</a:t>
          </a:r>
        </a:p>
      </dsp:txBody>
      <dsp:txXfrm>
        <a:off x="312609" y="3650080"/>
        <a:ext cx="3091359" cy="1444663"/>
      </dsp:txXfrm>
    </dsp:sp>
    <dsp:sp modelId="{C4B91DEA-AB51-455C-A944-FD6D213CC1BE}">
      <dsp:nvSpPr>
        <dsp:cNvPr id="0" name=""/>
        <dsp:cNvSpPr/>
      </dsp:nvSpPr>
      <dsp:spPr>
        <a:xfrm>
          <a:off x="3861559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54DC3-AF47-408E-85C3-5A7407A14EBE}">
      <dsp:nvSpPr>
        <dsp:cNvPr id="0" name=""/>
        <dsp:cNvSpPr/>
      </dsp:nvSpPr>
      <dsp:spPr>
        <a:xfrm>
          <a:off x="4133390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общеобразовательных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</a:t>
          </a:r>
        </a:p>
      </dsp:txBody>
      <dsp:txXfrm>
        <a:off x="4133390" y="3650080"/>
        <a:ext cx="3091359" cy="1444663"/>
      </dsp:txXfrm>
    </dsp:sp>
    <dsp:sp modelId="{7471FE37-0A7D-48DF-B39A-1014D971A719}">
      <dsp:nvSpPr>
        <dsp:cNvPr id="0" name=""/>
        <dsp:cNvSpPr/>
      </dsp:nvSpPr>
      <dsp:spPr>
        <a:xfrm>
          <a:off x="7641562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3F368-156A-4D80-8B44-23E50FB6C58E}">
      <dsp:nvSpPr>
        <dsp:cNvPr id="0" name=""/>
        <dsp:cNvSpPr/>
      </dsp:nvSpPr>
      <dsp:spPr>
        <a:xfrm>
          <a:off x="7954171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учреждение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дополнительного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образования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171" y="3650080"/>
        <a:ext cx="3091359" cy="14446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3391" y="1201200"/>
          <a:ext cx="2062872" cy="1152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100 %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успеваемость</a:t>
          </a:r>
        </a:p>
      </dsp:txBody>
      <dsp:txXfrm>
        <a:off x="37149" y="1234958"/>
        <a:ext cx="1995356" cy="1085081"/>
      </dsp:txXfrm>
    </dsp:sp>
    <dsp:sp modelId="{56E6003D-AEA5-4270-A4B7-AF03BD5E166C}">
      <dsp:nvSpPr>
        <dsp:cNvPr id="0" name=""/>
        <dsp:cNvSpPr/>
      </dsp:nvSpPr>
      <dsp:spPr>
        <a:xfrm rot="18370175">
          <a:off x="1746116" y="1117687"/>
          <a:ext cx="1562374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1562374" y="29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8244" y="1107808"/>
        <a:ext cx="78118" cy="78118"/>
      </dsp:txXfrm>
    </dsp:sp>
    <dsp:sp modelId="{5BFE477E-2FAE-4F95-8A6F-22E7224C8A39}">
      <dsp:nvSpPr>
        <dsp:cNvPr id="0" name=""/>
        <dsp:cNvSpPr/>
      </dsp:nvSpPr>
      <dsp:spPr>
        <a:xfrm>
          <a:off x="2988342" y="182258"/>
          <a:ext cx="4703265" cy="667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МБОУШР «Шелеховский лицей»</a:t>
          </a:r>
        </a:p>
      </dsp:txBody>
      <dsp:txXfrm>
        <a:off x="3007906" y="201822"/>
        <a:ext cx="4664137" cy="628825"/>
      </dsp:txXfrm>
    </dsp:sp>
    <dsp:sp modelId="{8C32CEF7-130A-412C-917B-40F53DF09B64}">
      <dsp:nvSpPr>
        <dsp:cNvPr id="0" name=""/>
        <dsp:cNvSpPr/>
      </dsp:nvSpPr>
      <dsp:spPr>
        <a:xfrm rot="20129363">
          <a:off x="2020602" y="1538109"/>
          <a:ext cx="1013401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1013401" y="29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968" y="1541953"/>
        <a:ext cx="50670" cy="50670"/>
      </dsp:txXfrm>
    </dsp:sp>
    <dsp:sp modelId="{F942930E-FBE2-42D3-8001-211AAB579F4C}">
      <dsp:nvSpPr>
        <dsp:cNvPr id="0" name=""/>
        <dsp:cNvSpPr/>
      </dsp:nvSpPr>
      <dsp:spPr>
        <a:xfrm>
          <a:off x="2988342" y="1023101"/>
          <a:ext cx="4703265" cy="667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№10»</a:t>
          </a:r>
        </a:p>
      </dsp:txBody>
      <dsp:txXfrm>
        <a:off x="3007906" y="1042665"/>
        <a:ext cx="4664137" cy="628825"/>
      </dsp:txXfrm>
    </dsp:sp>
    <dsp:sp modelId="{6D4A1A6B-DB04-4038-AB99-E0AE027EF2B9}">
      <dsp:nvSpPr>
        <dsp:cNvPr id="0" name=""/>
        <dsp:cNvSpPr/>
      </dsp:nvSpPr>
      <dsp:spPr>
        <a:xfrm rot="1470637">
          <a:off x="2020602" y="1958530"/>
          <a:ext cx="1013401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1013401" y="29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968" y="1962375"/>
        <a:ext cx="50670" cy="50670"/>
      </dsp:txXfrm>
    </dsp:sp>
    <dsp:sp modelId="{AA33E2E6-99BC-4867-9702-DA01DB0EF861}">
      <dsp:nvSpPr>
        <dsp:cNvPr id="0" name=""/>
        <dsp:cNvSpPr/>
      </dsp:nvSpPr>
      <dsp:spPr>
        <a:xfrm>
          <a:off x="2988342" y="1863944"/>
          <a:ext cx="4703265" cy="667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sp:txBody>
      <dsp:txXfrm>
        <a:off x="3007906" y="1883508"/>
        <a:ext cx="4664137" cy="628825"/>
      </dsp:txXfrm>
    </dsp:sp>
    <dsp:sp modelId="{40D6A2A9-7DF2-4A1A-AD9A-729A6340B101}">
      <dsp:nvSpPr>
        <dsp:cNvPr id="0" name=""/>
        <dsp:cNvSpPr/>
      </dsp:nvSpPr>
      <dsp:spPr>
        <a:xfrm rot="3229825">
          <a:off x="1746116" y="2378951"/>
          <a:ext cx="1562374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1562374" y="29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8244" y="2369072"/>
        <a:ext cx="78118" cy="78118"/>
      </dsp:txXfrm>
    </dsp:sp>
    <dsp:sp modelId="{AFE857EE-DBB3-4377-82E0-F300E9E90E4A}">
      <dsp:nvSpPr>
        <dsp:cNvPr id="0" name=""/>
        <dsp:cNvSpPr/>
      </dsp:nvSpPr>
      <dsp:spPr>
        <a:xfrm>
          <a:off x="2988342" y="2704787"/>
          <a:ext cx="4703265" cy="667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 14»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7906" y="2724351"/>
        <a:ext cx="4664137" cy="6288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ABF13-C433-442A-B4AF-51B59E63FFFC}">
      <dsp:nvSpPr>
        <dsp:cNvPr id="0" name=""/>
        <dsp:cNvSpPr/>
      </dsp:nvSpPr>
      <dsp:spPr>
        <a:xfrm>
          <a:off x="2657" y="559207"/>
          <a:ext cx="2614934" cy="57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«5»</a:t>
          </a:r>
        </a:p>
      </dsp:txBody>
      <dsp:txXfrm>
        <a:off x="19589" y="576139"/>
        <a:ext cx="2581070" cy="544247"/>
      </dsp:txXfrm>
    </dsp:sp>
    <dsp:sp modelId="{C1B02C02-6405-42E9-BD45-C014CB1AB186}">
      <dsp:nvSpPr>
        <dsp:cNvPr id="0" name=""/>
        <dsp:cNvSpPr/>
      </dsp:nvSpPr>
      <dsp:spPr>
        <a:xfrm>
          <a:off x="2617592" y="788146"/>
          <a:ext cx="663218" cy="120234"/>
        </a:xfrm>
        <a:custGeom>
          <a:avLst/>
          <a:gdLst/>
          <a:ahLst/>
          <a:cxnLst/>
          <a:rect l="0" t="0" r="0" b="0"/>
          <a:pathLst>
            <a:path>
              <a:moveTo>
                <a:pt x="0" y="60117"/>
              </a:moveTo>
              <a:lnTo>
                <a:pt x="663218" y="60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2621" y="831682"/>
        <a:ext cx="33160" cy="33160"/>
      </dsp:txXfrm>
    </dsp:sp>
    <dsp:sp modelId="{EFA09349-8B58-4CAC-8A21-CAFA7963B06A}">
      <dsp:nvSpPr>
        <dsp:cNvPr id="0" name=""/>
        <dsp:cNvSpPr/>
      </dsp:nvSpPr>
      <dsp:spPr>
        <a:xfrm>
          <a:off x="3280811" y="406951"/>
          <a:ext cx="2761262" cy="882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544 обучающихся</a:t>
          </a:r>
        </a:p>
      </dsp:txBody>
      <dsp:txXfrm>
        <a:off x="3306662" y="432802"/>
        <a:ext cx="2709560" cy="830922"/>
      </dsp:txXfrm>
    </dsp:sp>
    <dsp:sp modelId="{389D0EB1-FB6D-474F-B625-2EF427581F39}">
      <dsp:nvSpPr>
        <dsp:cNvPr id="0" name=""/>
        <dsp:cNvSpPr/>
      </dsp:nvSpPr>
      <dsp:spPr>
        <a:xfrm>
          <a:off x="2657" y="1875610"/>
          <a:ext cx="2614934" cy="57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«4 и 5»</a:t>
          </a:r>
        </a:p>
      </dsp:txBody>
      <dsp:txXfrm>
        <a:off x="19589" y="1892542"/>
        <a:ext cx="2581070" cy="544247"/>
      </dsp:txXfrm>
    </dsp:sp>
    <dsp:sp modelId="{7225C5F0-41DD-4F14-9FF3-6FF1FA5685B4}">
      <dsp:nvSpPr>
        <dsp:cNvPr id="0" name=""/>
        <dsp:cNvSpPr/>
      </dsp:nvSpPr>
      <dsp:spPr>
        <a:xfrm>
          <a:off x="2617592" y="2104549"/>
          <a:ext cx="663218" cy="120234"/>
        </a:xfrm>
        <a:custGeom>
          <a:avLst/>
          <a:gdLst/>
          <a:ahLst/>
          <a:cxnLst/>
          <a:rect l="0" t="0" r="0" b="0"/>
          <a:pathLst>
            <a:path>
              <a:moveTo>
                <a:pt x="0" y="60117"/>
              </a:moveTo>
              <a:lnTo>
                <a:pt x="663218" y="60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2621" y="2148086"/>
        <a:ext cx="33160" cy="33160"/>
      </dsp:txXfrm>
    </dsp:sp>
    <dsp:sp modelId="{2E7BBBDE-E248-4712-84A2-E11D6651D909}">
      <dsp:nvSpPr>
        <dsp:cNvPr id="0" name=""/>
        <dsp:cNvSpPr/>
      </dsp:nvSpPr>
      <dsp:spPr>
        <a:xfrm>
          <a:off x="3280811" y="1723354"/>
          <a:ext cx="2761262" cy="882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3269 обучающихся</a:t>
          </a:r>
        </a:p>
      </dsp:txBody>
      <dsp:txXfrm>
        <a:off x="3306662" y="1749205"/>
        <a:ext cx="2709560" cy="830922"/>
      </dsp:txXfrm>
    </dsp:sp>
    <dsp:sp modelId="{115062EA-3E57-4831-998B-0027ABD6EC35}">
      <dsp:nvSpPr>
        <dsp:cNvPr id="0" name=""/>
        <dsp:cNvSpPr/>
      </dsp:nvSpPr>
      <dsp:spPr>
        <a:xfrm>
          <a:off x="2657" y="3192013"/>
          <a:ext cx="2614934" cy="57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Резерв с одной «3»</a:t>
          </a:r>
        </a:p>
      </dsp:txBody>
      <dsp:txXfrm>
        <a:off x="19589" y="3208945"/>
        <a:ext cx="2581070" cy="544247"/>
      </dsp:txXfrm>
    </dsp:sp>
    <dsp:sp modelId="{376EAF10-48E4-472B-8067-6C29A6770055}">
      <dsp:nvSpPr>
        <dsp:cNvPr id="0" name=""/>
        <dsp:cNvSpPr/>
      </dsp:nvSpPr>
      <dsp:spPr>
        <a:xfrm>
          <a:off x="2617592" y="3420952"/>
          <a:ext cx="663218" cy="120234"/>
        </a:xfrm>
        <a:custGeom>
          <a:avLst/>
          <a:gdLst/>
          <a:ahLst/>
          <a:cxnLst/>
          <a:rect l="0" t="0" r="0" b="0"/>
          <a:pathLst>
            <a:path>
              <a:moveTo>
                <a:pt x="0" y="60117"/>
              </a:moveTo>
              <a:lnTo>
                <a:pt x="663218" y="60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2621" y="3464489"/>
        <a:ext cx="33160" cy="33160"/>
      </dsp:txXfrm>
    </dsp:sp>
    <dsp:sp modelId="{975B7E67-674A-44F1-89D3-8CA19A63E191}">
      <dsp:nvSpPr>
        <dsp:cNvPr id="0" name=""/>
        <dsp:cNvSpPr/>
      </dsp:nvSpPr>
      <dsp:spPr>
        <a:xfrm>
          <a:off x="3280811" y="3039757"/>
          <a:ext cx="2761262" cy="882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715 обучающихся</a:t>
          </a:r>
        </a:p>
      </dsp:txBody>
      <dsp:txXfrm>
        <a:off x="3306662" y="3065608"/>
        <a:ext cx="2709560" cy="8309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4314" y="714391"/>
          <a:ext cx="4627587" cy="2576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оказания психолого-педагогической, методической и консультационной помощи родителям детей, испытывающих трудности в обучении и социальной адаптации.</a:t>
          </a:r>
        </a:p>
      </dsp:txBody>
      <dsp:txXfrm>
        <a:off x="79769" y="789846"/>
        <a:ext cx="4476677" cy="2425306"/>
      </dsp:txXfrm>
    </dsp:sp>
    <dsp:sp modelId="{8C32CEF7-130A-412C-917B-40F53DF09B64}">
      <dsp:nvSpPr>
        <dsp:cNvPr id="0" name=""/>
        <dsp:cNvSpPr/>
      </dsp:nvSpPr>
      <dsp:spPr>
        <a:xfrm rot="18289469">
          <a:off x="4359254" y="1460309"/>
          <a:ext cx="1271272" cy="40785"/>
        </a:xfrm>
        <a:custGeom>
          <a:avLst/>
          <a:gdLst/>
          <a:ahLst/>
          <a:cxnLst/>
          <a:rect l="0" t="0" r="0" b="0"/>
          <a:pathLst>
            <a:path>
              <a:moveTo>
                <a:pt x="0" y="20392"/>
              </a:moveTo>
              <a:lnTo>
                <a:pt x="1271272" y="2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3109" y="1448920"/>
        <a:ext cx="63563" cy="63563"/>
      </dsp:txXfrm>
    </dsp:sp>
    <dsp:sp modelId="{F942930E-FBE2-42D3-8001-211AAB579F4C}">
      <dsp:nvSpPr>
        <dsp:cNvPr id="0" name=""/>
        <dsp:cNvSpPr/>
      </dsp:nvSpPr>
      <dsp:spPr>
        <a:xfrm>
          <a:off x="5357880" y="505168"/>
          <a:ext cx="3097805" cy="9074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 педагога-психолога</a:t>
          </a:r>
        </a:p>
      </dsp:txBody>
      <dsp:txXfrm>
        <a:off x="5384459" y="531747"/>
        <a:ext cx="3044647" cy="854315"/>
      </dsp:txXfrm>
    </dsp:sp>
    <dsp:sp modelId="{6D4A1A6B-DB04-4038-AB99-E0AE027EF2B9}">
      <dsp:nvSpPr>
        <dsp:cNvPr id="0" name=""/>
        <dsp:cNvSpPr/>
      </dsp:nvSpPr>
      <dsp:spPr>
        <a:xfrm>
          <a:off x="4631901" y="1982106"/>
          <a:ext cx="725978" cy="40785"/>
        </a:xfrm>
        <a:custGeom>
          <a:avLst/>
          <a:gdLst/>
          <a:ahLst/>
          <a:cxnLst/>
          <a:rect l="0" t="0" r="0" b="0"/>
          <a:pathLst>
            <a:path>
              <a:moveTo>
                <a:pt x="0" y="20392"/>
              </a:moveTo>
              <a:lnTo>
                <a:pt x="725978" y="2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6741" y="1984350"/>
        <a:ext cx="36298" cy="36298"/>
      </dsp:txXfrm>
    </dsp:sp>
    <dsp:sp modelId="{AA33E2E6-99BC-4867-9702-DA01DB0EF861}">
      <dsp:nvSpPr>
        <dsp:cNvPr id="0" name=""/>
        <dsp:cNvSpPr/>
      </dsp:nvSpPr>
      <dsp:spPr>
        <a:xfrm>
          <a:off x="5357880" y="1548762"/>
          <a:ext cx="3097805" cy="9074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 логопедов</a:t>
          </a:r>
        </a:p>
      </dsp:txBody>
      <dsp:txXfrm>
        <a:off x="5384459" y="1575341"/>
        <a:ext cx="3044647" cy="854315"/>
      </dsp:txXfrm>
    </dsp:sp>
    <dsp:sp modelId="{02E58638-73C8-483E-9FF3-5ED9A9567ACF}">
      <dsp:nvSpPr>
        <dsp:cNvPr id="0" name=""/>
        <dsp:cNvSpPr/>
      </dsp:nvSpPr>
      <dsp:spPr>
        <a:xfrm rot="3310531">
          <a:off x="4359254" y="2503903"/>
          <a:ext cx="1271272" cy="40785"/>
        </a:xfrm>
        <a:custGeom>
          <a:avLst/>
          <a:gdLst/>
          <a:ahLst/>
          <a:cxnLst/>
          <a:rect l="0" t="0" r="0" b="0"/>
          <a:pathLst>
            <a:path>
              <a:moveTo>
                <a:pt x="0" y="20392"/>
              </a:moveTo>
              <a:lnTo>
                <a:pt x="1271272" y="2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3109" y="2492514"/>
        <a:ext cx="63563" cy="63563"/>
      </dsp:txXfrm>
    </dsp:sp>
    <dsp:sp modelId="{74025D34-D21C-4B81-B117-803CBB182E91}">
      <dsp:nvSpPr>
        <dsp:cNvPr id="0" name=""/>
        <dsp:cNvSpPr/>
      </dsp:nvSpPr>
      <dsp:spPr>
        <a:xfrm>
          <a:off x="5357880" y="2592357"/>
          <a:ext cx="3097805" cy="9074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 дефектологов</a:t>
          </a:r>
        </a:p>
      </dsp:txBody>
      <dsp:txXfrm>
        <a:off x="5384459" y="2618936"/>
        <a:ext cx="3044647" cy="8543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BFC43-FBF2-4E51-BDAF-52C1D039DB50}">
      <dsp:nvSpPr>
        <dsp:cNvPr id="0" name=""/>
        <dsp:cNvSpPr/>
      </dsp:nvSpPr>
      <dsp:spPr>
        <a:xfrm>
          <a:off x="0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EE371-66EE-490A-BBB6-A28487C2DDA4}">
      <dsp:nvSpPr>
        <dsp:cNvPr id="0" name=""/>
        <dsp:cNvSpPr/>
      </dsp:nvSpPr>
      <dsp:spPr>
        <a:xfrm>
          <a:off x="312609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«Пушкинская карта»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609" y="3650080"/>
        <a:ext cx="3091359" cy="1444663"/>
      </dsp:txXfrm>
    </dsp:sp>
    <dsp:sp modelId="{C4B91DEA-AB51-455C-A944-FD6D213CC1BE}">
      <dsp:nvSpPr>
        <dsp:cNvPr id="0" name=""/>
        <dsp:cNvSpPr/>
      </dsp:nvSpPr>
      <dsp:spPr>
        <a:xfrm>
          <a:off x="3861559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54DC3-AF47-408E-85C3-5A7407A14EBE}">
      <dsp:nvSpPr>
        <dsp:cNvPr id="0" name=""/>
        <dsp:cNvSpPr/>
      </dsp:nvSpPr>
      <dsp:spPr>
        <a:xfrm>
          <a:off x="4133390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Школьные спортивные клубы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3390" y="3650080"/>
        <a:ext cx="3091359" cy="1444663"/>
      </dsp:txXfrm>
    </dsp:sp>
    <dsp:sp modelId="{7471FE37-0A7D-48DF-B39A-1014D971A719}">
      <dsp:nvSpPr>
        <dsp:cNvPr id="0" name=""/>
        <dsp:cNvSpPr/>
      </dsp:nvSpPr>
      <dsp:spPr>
        <a:xfrm>
          <a:off x="7641562" y="1385255"/>
          <a:ext cx="3473437" cy="2778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3F368-156A-4D80-8B44-23E50FB6C58E}">
      <dsp:nvSpPr>
        <dsp:cNvPr id="0" name=""/>
        <dsp:cNvSpPr/>
      </dsp:nvSpPr>
      <dsp:spPr>
        <a:xfrm>
          <a:off x="7954171" y="3650080"/>
          <a:ext cx="3091359" cy="14446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Школьный театр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171" y="3650080"/>
        <a:ext cx="3091359" cy="14446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12289" y="1541319"/>
          <a:ext cx="2988634" cy="92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10048 обучающихся</a:t>
          </a:r>
        </a:p>
      </dsp:txBody>
      <dsp:txXfrm>
        <a:off x="39304" y="1568334"/>
        <a:ext cx="2934604" cy="868329"/>
      </dsp:txXfrm>
    </dsp:sp>
    <dsp:sp modelId="{8C32CEF7-130A-412C-917B-40F53DF09B64}">
      <dsp:nvSpPr>
        <dsp:cNvPr id="0" name=""/>
        <dsp:cNvSpPr/>
      </dsp:nvSpPr>
      <dsp:spPr>
        <a:xfrm rot="18659861">
          <a:off x="2756309" y="1439560"/>
          <a:ext cx="1422295" cy="52419"/>
        </a:xfrm>
        <a:custGeom>
          <a:avLst/>
          <a:gdLst/>
          <a:ahLst/>
          <a:cxnLst/>
          <a:rect l="0" t="0" r="0" b="0"/>
          <a:pathLst>
            <a:path>
              <a:moveTo>
                <a:pt x="0" y="26209"/>
              </a:moveTo>
              <a:lnTo>
                <a:pt x="1422295" y="262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1899" y="1430213"/>
        <a:ext cx="71114" cy="71114"/>
      </dsp:txXfrm>
    </dsp:sp>
    <dsp:sp modelId="{F942930E-FBE2-42D3-8001-211AAB579F4C}">
      <dsp:nvSpPr>
        <dsp:cNvPr id="0" name=""/>
        <dsp:cNvSpPr/>
      </dsp:nvSpPr>
      <dsp:spPr>
        <a:xfrm>
          <a:off x="3933990" y="479787"/>
          <a:ext cx="5413720" cy="898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 ДО «ЦТ» - 3383 обучающихся</a:t>
          </a:r>
        </a:p>
      </dsp:txBody>
      <dsp:txXfrm>
        <a:off x="3960306" y="506103"/>
        <a:ext cx="5361088" cy="845875"/>
      </dsp:txXfrm>
    </dsp:sp>
    <dsp:sp modelId="{6D4A1A6B-DB04-4038-AB99-E0AE027EF2B9}">
      <dsp:nvSpPr>
        <dsp:cNvPr id="0" name=""/>
        <dsp:cNvSpPr/>
      </dsp:nvSpPr>
      <dsp:spPr>
        <a:xfrm>
          <a:off x="3000924" y="1976289"/>
          <a:ext cx="933066" cy="52419"/>
        </a:xfrm>
        <a:custGeom>
          <a:avLst/>
          <a:gdLst/>
          <a:ahLst/>
          <a:cxnLst/>
          <a:rect l="0" t="0" r="0" b="0"/>
          <a:pathLst>
            <a:path>
              <a:moveTo>
                <a:pt x="0" y="26209"/>
              </a:moveTo>
              <a:lnTo>
                <a:pt x="933066" y="262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4130" y="1979172"/>
        <a:ext cx="46653" cy="46653"/>
      </dsp:txXfrm>
    </dsp:sp>
    <dsp:sp modelId="{AA33E2E6-99BC-4867-9702-DA01DB0EF861}">
      <dsp:nvSpPr>
        <dsp:cNvPr id="0" name=""/>
        <dsp:cNvSpPr/>
      </dsp:nvSpPr>
      <dsp:spPr>
        <a:xfrm>
          <a:off x="3933990" y="1553245"/>
          <a:ext cx="5413720" cy="898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Общеобразовательные организации – 6482 обучающихся </a:t>
          </a:r>
        </a:p>
      </dsp:txBody>
      <dsp:txXfrm>
        <a:off x="3960306" y="1579561"/>
        <a:ext cx="5361088" cy="845875"/>
      </dsp:txXfrm>
    </dsp:sp>
    <dsp:sp modelId="{02E58638-73C8-483E-9FF3-5ED9A9567ACF}">
      <dsp:nvSpPr>
        <dsp:cNvPr id="0" name=""/>
        <dsp:cNvSpPr/>
      </dsp:nvSpPr>
      <dsp:spPr>
        <a:xfrm rot="2940139">
          <a:off x="2756309" y="2513018"/>
          <a:ext cx="1422295" cy="52419"/>
        </a:xfrm>
        <a:custGeom>
          <a:avLst/>
          <a:gdLst/>
          <a:ahLst/>
          <a:cxnLst/>
          <a:rect l="0" t="0" r="0" b="0"/>
          <a:pathLst>
            <a:path>
              <a:moveTo>
                <a:pt x="0" y="26209"/>
              </a:moveTo>
              <a:lnTo>
                <a:pt x="1422295" y="262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1899" y="2503670"/>
        <a:ext cx="71114" cy="71114"/>
      </dsp:txXfrm>
    </dsp:sp>
    <dsp:sp modelId="{74025D34-D21C-4B81-B117-803CBB182E91}">
      <dsp:nvSpPr>
        <dsp:cNvPr id="0" name=""/>
        <dsp:cNvSpPr/>
      </dsp:nvSpPr>
      <dsp:spPr>
        <a:xfrm>
          <a:off x="3933990" y="2626703"/>
          <a:ext cx="5413720" cy="898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Дошкольные организации – 183 ребенка</a:t>
          </a:r>
        </a:p>
      </dsp:txBody>
      <dsp:txXfrm>
        <a:off x="3960306" y="2653019"/>
        <a:ext cx="5361088" cy="8458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76455" y="269999"/>
          <a:ext cx="3407492" cy="3465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Общая сумма бюджетных ассигнований с учетом целевых программ на сферу образования Шелеховского района в 2023 году составила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2 147 264 218,75 рублей, в том числе:</a:t>
          </a:r>
        </a:p>
      </dsp:txBody>
      <dsp:txXfrm>
        <a:off x="176257" y="369801"/>
        <a:ext cx="3207888" cy="3265396"/>
      </dsp:txXfrm>
    </dsp:sp>
    <dsp:sp modelId="{8C32CEF7-130A-412C-917B-40F53DF09B64}">
      <dsp:nvSpPr>
        <dsp:cNvPr id="0" name=""/>
        <dsp:cNvSpPr/>
      </dsp:nvSpPr>
      <dsp:spPr>
        <a:xfrm rot="17888766">
          <a:off x="3007863" y="1183985"/>
          <a:ext cx="1802400" cy="47765"/>
        </a:xfrm>
        <a:custGeom>
          <a:avLst/>
          <a:gdLst/>
          <a:ahLst/>
          <a:cxnLst/>
          <a:rect l="0" t="0" r="0" b="0"/>
          <a:pathLst>
            <a:path>
              <a:moveTo>
                <a:pt x="0" y="23882"/>
              </a:moveTo>
              <a:lnTo>
                <a:pt x="1802400" y="23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4003" y="1162808"/>
        <a:ext cx="90120" cy="90120"/>
      </dsp:txXfrm>
    </dsp:sp>
    <dsp:sp modelId="{F942930E-FBE2-42D3-8001-211AAB579F4C}">
      <dsp:nvSpPr>
        <dsp:cNvPr id="0" name=""/>
        <dsp:cNvSpPr/>
      </dsp:nvSpPr>
      <dsp:spPr>
        <a:xfrm>
          <a:off x="4334179" y="3866"/>
          <a:ext cx="4933105" cy="818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1 587 224 104,76 рублей - средства областного бюджета</a:t>
          </a:r>
        </a:p>
      </dsp:txBody>
      <dsp:txXfrm>
        <a:off x="4358159" y="27846"/>
        <a:ext cx="4885145" cy="770780"/>
      </dsp:txXfrm>
    </dsp:sp>
    <dsp:sp modelId="{6D4A1A6B-DB04-4038-AB99-E0AE027EF2B9}">
      <dsp:nvSpPr>
        <dsp:cNvPr id="0" name=""/>
        <dsp:cNvSpPr/>
      </dsp:nvSpPr>
      <dsp:spPr>
        <a:xfrm rot="19457599">
          <a:off x="3385532" y="1673064"/>
          <a:ext cx="1047062" cy="47765"/>
        </a:xfrm>
        <a:custGeom>
          <a:avLst/>
          <a:gdLst/>
          <a:ahLst/>
          <a:cxnLst/>
          <a:rect l="0" t="0" r="0" b="0"/>
          <a:pathLst>
            <a:path>
              <a:moveTo>
                <a:pt x="0" y="23882"/>
              </a:moveTo>
              <a:lnTo>
                <a:pt x="1047062" y="23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2886" y="1670771"/>
        <a:ext cx="52353" cy="52353"/>
      </dsp:txXfrm>
    </dsp:sp>
    <dsp:sp modelId="{AA33E2E6-99BC-4867-9702-DA01DB0EF861}">
      <dsp:nvSpPr>
        <dsp:cNvPr id="0" name=""/>
        <dsp:cNvSpPr/>
      </dsp:nvSpPr>
      <dsp:spPr>
        <a:xfrm>
          <a:off x="4334179" y="982025"/>
          <a:ext cx="4933105" cy="818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419 992 674,74 рублей - средства бюджета района </a:t>
          </a:r>
        </a:p>
      </dsp:txBody>
      <dsp:txXfrm>
        <a:off x="4358159" y="1006005"/>
        <a:ext cx="4885145" cy="770780"/>
      </dsp:txXfrm>
    </dsp:sp>
    <dsp:sp modelId="{02E58638-73C8-483E-9FF3-5ED9A9567ACF}">
      <dsp:nvSpPr>
        <dsp:cNvPr id="0" name=""/>
        <dsp:cNvSpPr/>
      </dsp:nvSpPr>
      <dsp:spPr>
        <a:xfrm rot="1401028">
          <a:off x="3446023" y="2162144"/>
          <a:ext cx="926079" cy="47765"/>
        </a:xfrm>
        <a:custGeom>
          <a:avLst/>
          <a:gdLst/>
          <a:ahLst/>
          <a:cxnLst/>
          <a:rect l="0" t="0" r="0" b="0"/>
          <a:pathLst>
            <a:path>
              <a:moveTo>
                <a:pt x="0" y="23882"/>
              </a:moveTo>
              <a:lnTo>
                <a:pt x="926079" y="23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5911" y="2162875"/>
        <a:ext cx="46303" cy="46303"/>
      </dsp:txXfrm>
    </dsp:sp>
    <dsp:sp modelId="{74025D34-D21C-4B81-B117-803CBB182E91}">
      <dsp:nvSpPr>
        <dsp:cNvPr id="0" name=""/>
        <dsp:cNvSpPr/>
      </dsp:nvSpPr>
      <dsp:spPr>
        <a:xfrm>
          <a:off x="4334179" y="1960184"/>
          <a:ext cx="4933105" cy="818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128 948 563,32 рублей - средства федерального бюджета</a:t>
          </a:r>
        </a:p>
      </dsp:txBody>
      <dsp:txXfrm>
        <a:off x="4358159" y="1984164"/>
        <a:ext cx="4885145" cy="770780"/>
      </dsp:txXfrm>
    </dsp:sp>
    <dsp:sp modelId="{CF9A6934-B3D4-4767-BB14-9CA32F5CE31E}">
      <dsp:nvSpPr>
        <dsp:cNvPr id="0" name=""/>
        <dsp:cNvSpPr/>
      </dsp:nvSpPr>
      <dsp:spPr>
        <a:xfrm rot="3594521">
          <a:off x="3061171" y="2712235"/>
          <a:ext cx="1695783" cy="47765"/>
        </a:xfrm>
        <a:custGeom>
          <a:avLst/>
          <a:gdLst/>
          <a:ahLst/>
          <a:cxnLst/>
          <a:rect l="0" t="0" r="0" b="0"/>
          <a:pathLst>
            <a:path>
              <a:moveTo>
                <a:pt x="0" y="23882"/>
              </a:moveTo>
              <a:lnTo>
                <a:pt x="1695783" y="23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6668" y="2693724"/>
        <a:ext cx="84789" cy="84789"/>
      </dsp:txXfrm>
    </dsp:sp>
    <dsp:sp modelId="{8BD851E0-021A-448C-9E87-DD14B3235476}">
      <dsp:nvSpPr>
        <dsp:cNvPr id="0" name=""/>
        <dsp:cNvSpPr/>
      </dsp:nvSpPr>
      <dsp:spPr>
        <a:xfrm>
          <a:off x="4334179" y="2938343"/>
          <a:ext cx="4949365" cy="1062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11 098 875,93 рублей – внебюджетные средства </a:t>
          </a:r>
        </a:p>
      </dsp:txBody>
      <dsp:txXfrm>
        <a:off x="4365307" y="2969471"/>
        <a:ext cx="4887109" cy="100053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6325" y="2208599"/>
          <a:ext cx="2395184" cy="10278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</a:t>
          </a:r>
        </a:p>
      </dsp:txBody>
      <dsp:txXfrm>
        <a:off x="36428" y="2238702"/>
        <a:ext cx="2334978" cy="967595"/>
      </dsp:txXfrm>
    </dsp:sp>
    <dsp:sp modelId="{8C32CEF7-130A-412C-917B-40F53DF09B64}">
      <dsp:nvSpPr>
        <dsp:cNvPr id="0" name=""/>
        <dsp:cNvSpPr/>
      </dsp:nvSpPr>
      <dsp:spPr>
        <a:xfrm rot="17909557">
          <a:off x="1841296" y="1759888"/>
          <a:ext cx="2142490" cy="42234"/>
        </a:xfrm>
        <a:custGeom>
          <a:avLst/>
          <a:gdLst/>
          <a:ahLst/>
          <a:cxnLst/>
          <a:rect l="0" t="0" r="0" b="0"/>
          <a:pathLst>
            <a:path>
              <a:moveTo>
                <a:pt x="0" y="21117"/>
              </a:moveTo>
              <a:lnTo>
                <a:pt x="2142490" y="21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8980" y="1727443"/>
        <a:ext cx="107124" cy="107124"/>
      </dsp:txXfrm>
    </dsp:sp>
    <dsp:sp modelId="{F942930E-FBE2-42D3-8001-211AAB579F4C}">
      <dsp:nvSpPr>
        <dsp:cNvPr id="0" name=""/>
        <dsp:cNvSpPr/>
      </dsp:nvSpPr>
      <dsp:spPr>
        <a:xfrm>
          <a:off x="3423575" y="225000"/>
          <a:ext cx="5930099" cy="1229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Ремонтно-строительные работы в дошкольном блоке МКОУ ШР «ООШ № 11». Всего на объект за три года (с 2022 года) планируется направить средств местного бюджета около 53 млн. руб.</a:t>
          </a:r>
        </a:p>
      </dsp:txBody>
      <dsp:txXfrm>
        <a:off x="3459572" y="260997"/>
        <a:ext cx="5858105" cy="1157026"/>
      </dsp:txXfrm>
    </dsp:sp>
    <dsp:sp modelId="{6D4A1A6B-DB04-4038-AB99-E0AE027EF2B9}">
      <dsp:nvSpPr>
        <dsp:cNvPr id="0" name=""/>
        <dsp:cNvSpPr/>
      </dsp:nvSpPr>
      <dsp:spPr>
        <a:xfrm rot="19813535">
          <a:off x="2323786" y="2409014"/>
          <a:ext cx="1177511" cy="42234"/>
        </a:xfrm>
        <a:custGeom>
          <a:avLst/>
          <a:gdLst/>
          <a:ahLst/>
          <a:cxnLst/>
          <a:rect l="0" t="0" r="0" b="0"/>
          <a:pathLst>
            <a:path>
              <a:moveTo>
                <a:pt x="0" y="21117"/>
              </a:moveTo>
              <a:lnTo>
                <a:pt x="1177511" y="21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3104" y="2400694"/>
        <a:ext cx="58875" cy="58875"/>
      </dsp:txXfrm>
    </dsp:sp>
    <dsp:sp modelId="{AA33E2E6-99BC-4867-9702-DA01DB0EF861}">
      <dsp:nvSpPr>
        <dsp:cNvPr id="0" name=""/>
        <dsp:cNvSpPr/>
      </dsp:nvSpPr>
      <dsp:spPr>
        <a:xfrm>
          <a:off x="3423575" y="1645658"/>
          <a:ext cx="5930099" cy="984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июне 2023 года начался капитальный ремонт МКДОУ ШР «Детский сад № 19 «Малышок». Финансирование составило 71 693,3 тыс. руб. </a:t>
          </a:r>
        </a:p>
      </dsp:txBody>
      <dsp:txXfrm>
        <a:off x="3452402" y="1674485"/>
        <a:ext cx="5872445" cy="926556"/>
      </dsp:txXfrm>
    </dsp:sp>
    <dsp:sp modelId="{02E58638-73C8-483E-9FF3-5ED9A9567ACF}">
      <dsp:nvSpPr>
        <dsp:cNvPr id="0" name=""/>
        <dsp:cNvSpPr/>
      </dsp:nvSpPr>
      <dsp:spPr>
        <a:xfrm rot="3107279">
          <a:off x="2086394" y="3350509"/>
          <a:ext cx="1652294" cy="42234"/>
        </a:xfrm>
        <a:custGeom>
          <a:avLst/>
          <a:gdLst/>
          <a:ahLst/>
          <a:cxnLst/>
          <a:rect l="0" t="0" r="0" b="0"/>
          <a:pathLst>
            <a:path>
              <a:moveTo>
                <a:pt x="0" y="21117"/>
              </a:moveTo>
              <a:lnTo>
                <a:pt x="1652294" y="21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1234" y="3330319"/>
        <a:ext cx="82614" cy="82614"/>
      </dsp:txXfrm>
    </dsp:sp>
    <dsp:sp modelId="{74025D34-D21C-4B81-B117-803CBB182E91}">
      <dsp:nvSpPr>
        <dsp:cNvPr id="0" name=""/>
        <dsp:cNvSpPr/>
      </dsp:nvSpPr>
      <dsp:spPr>
        <a:xfrm>
          <a:off x="3423575" y="2821506"/>
          <a:ext cx="5930099" cy="2398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целях создания условий функционирования центра технологической и естественнонаучной направленности «Точка роста» на базе МКОУ Шелеховского района «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 8», МБОУШР «Шелеховский лицей» за счет местного бюджета проведен ремонт помещений на сумму 7 544,0 тыс. рублей</a:t>
          </a:r>
        </a:p>
      </dsp:txBody>
      <dsp:txXfrm>
        <a:off x="3493824" y="2891755"/>
        <a:ext cx="5789601" cy="22579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4C637-F2C8-4DA9-AF08-5A8161AA02EE}">
      <dsp:nvSpPr>
        <dsp:cNvPr id="0" name=""/>
        <dsp:cNvSpPr/>
      </dsp:nvSpPr>
      <dsp:spPr>
        <a:xfrm>
          <a:off x="1425" y="504963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полов на общую сумму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3 241,4 тыс. руб.</a:t>
          </a:r>
        </a:p>
      </dsp:txBody>
      <dsp:txXfrm>
        <a:off x="35340" y="538878"/>
        <a:ext cx="3049643" cy="1090117"/>
      </dsp:txXfrm>
    </dsp:sp>
    <dsp:sp modelId="{69095B39-D7A0-4BF0-BF4F-40F94B1D4A10}">
      <dsp:nvSpPr>
        <dsp:cNvPr id="0" name=""/>
        <dsp:cNvSpPr/>
      </dsp:nvSpPr>
      <dsp:spPr>
        <a:xfrm>
          <a:off x="313172" y="1662911"/>
          <a:ext cx="311747" cy="846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448"/>
              </a:lnTo>
              <a:lnTo>
                <a:pt x="311747" y="8464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EA1F2-0B03-48EF-A930-1228F7C502B9}">
      <dsp:nvSpPr>
        <dsp:cNvPr id="0" name=""/>
        <dsp:cNvSpPr/>
      </dsp:nvSpPr>
      <dsp:spPr>
        <a:xfrm>
          <a:off x="624920" y="1952398"/>
          <a:ext cx="2916528" cy="111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6 «Аленький цветочек»</a:t>
          </a:r>
        </a:p>
      </dsp:txBody>
      <dsp:txXfrm>
        <a:off x="657546" y="1985024"/>
        <a:ext cx="2851276" cy="1048670"/>
      </dsp:txXfrm>
    </dsp:sp>
    <dsp:sp modelId="{EF084E0E-6B17-42E5-BB31-4A3EB1F17A61}">
      <dsp:nvSpPr>
        <dsp:cNvPr id="0" name=""/>
        <dsp:cNvSpPr/>
      </dsp:nvSpPr>
      <dsp:spPr>
        <a:xfrm>
          <a:off x="313172" y="1662911"/>
          <a:ext cx="311747" cy="224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9858"/>
              </a:lnTo>
              <a:lnTo>
                <a:pt x="311747" y="2249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E8C91-8C7B-4879-96AB-74052C619FE8}">
      <dsp:nvSpPr>
        <dsp:cNvPr id="0" name=""/>
        <dsp:cNvSpPr/>
      </dsp:nvSpPr>
      <dsp:spPr>
        <a:xfrm>
          <a:off x="624920" y="3355808"/>
          <a:ext cx="2916528" cy="111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</dsp:txBody>
      <dsp:txXfrm>
        <a:off x="657546" y="3388434"/>
        <a:ext cx="2851276" cy="1048670"/>
      </dsp:txXfrm>
    </dsp:sp>
    <dsp:sp modelId="{F4A36830-2036-4DFC-A82A-A0FD1FABE475}">
      <dsp:nvSpPr>
        <dsp:cNvPr id="0" name=""/>
        <dsp:cNvSpPr/>
      </dsp:nvSpPr>
      <dsp:spPr>
        <a:xfrm>
          <a:off x="313172" y="1662911"/>
          <a:ext cx="311747" cy="3653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3268"/>
              </a:lnTo>
              <a:lnTo>
                <a:pt x="311747" y="3653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EE442-64CF-46B0-8630-4B7CE20188CE}">
      <dsp:nvSpPr>
        <dsp:cNvPr id="0" name=""/>
        <dsp:cNvSpPr/>
      </dsp:nvSpPr>
      <dsp:spPr>
        <a:xfrm>
          <a:off x="624920" y="4759217"/>
          <a:ext cx="2916528" cy="111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sp:txBody>
      <dsp:txXfrm>
        <a:off x="657546" y="4791843"/>
        <a:ext cx="2851276" cy="1048670"/>
      </dsp:txXfrm>
    </dsp:sp>
    <dsp:sp modelId="{B3B0C9DD-39CD-4686-BDDE-7B2BF8FE801E}">
      <dsp:nvSpPr>
        <dsp:cNvPr id="0" name=""/>
        <dsp:cNvSpPr/>
      </dsp:nvSpPr>
      <dsp:spPr>
        <a:xfrm>
          <a:off x="3697873" y="504963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помещений на общую сумму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3 522,5 тыс. руб.</a:t>
          </a:r>
        </a:p>
      </dsp:txBody>
      <dsp:txXfrm>
        <a:off x="3731788" y="538878"/>
        <a:ext cx="3049643" cy="1090117"/>
      </dsp:txXfrm>
    </dsp:sp>
    <dsp:sp modelId="{9CC49180-B1B7-41A9-8DA9-02E5FA063EC2}">
      <dsp:nvSpPr>
        <dsp:cNvPr id="0" name=""/>
        <dsp:cNvSpPr/>
      </dsp:nvSpPr>
      <dsp:spPr>
        <a:xfrm>
          <a:off x="4009620" y="1662911"/>
          <a:ext cx="311747" cy="678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071"/>
              </a:lnTo>
              <a:lnTo>
                <a:pt x="311747" y="6780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3548D-B6B0-46AC-96FE-90322AF72312}">
      <dsp:nvSpPr>
        <dsp:cNvPr id="0" name=""/>
        <dsp:cNvSpPr/>
      </dsp:nvSpPr>
      <dsp:spPr>
        <a:xfrm>
          <a:off x="4321368" y="1952398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4 «Журавлик»</a:t>
          </a:r>
        </a:p>
      </dsp:txBody>
      <dsp:txXfrm>
        <a:off x="4344130" y="1975160"/>
        <a:ext cx="2452864" cy="731644"/>
      </dsp:txXfrm>
    </dsp:sp>
    <dsp:sp modelId="{CADC9A7F-9FEB-497F-99C4-CB3264C102D6}">
      <dsp:nvSpPr>
        <dsp:cNvPr id="0" name=""/>
        <dsp:cNvSpPr/>
      </dsp:nvSpPr>
      <dsp:spPr>
        <a:xfrm>
          <a:off x="4009620" y="1662911"/>
          <a:ext cx="311747" cy="1744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4726"/>
              </a:lnTo>
              <a:lnTo>
                <a:pt x="311747" y="1744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A8B97-24DA-4F48-9D96-2683DDC8C7E3}">
      <dsp:nvSpPr>
        <dsp:cNvPr id="0" name=""/>
        <dsp:cNvSpPr/>
      </dsp:nvSpPr>
      <dsp:spPr>
        <a:xfrm>
          <a:off x="4321368" y="3019053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sp:txBody>
      <dsp:txXfrm>
        <a:off x="4344130" y="3041815"/>
        <a:ext cx="2452864" cy="731644"/>
      </dsp:txXfrm>
    </dsp:sp>
    <dsp:sp modelId="{9B870A79-A0FC-4EB4-91BD-0DECE77007AC}">
      <dsp:nvSpPr>
        <dsp:cNvPr id="0" name=""/>
        <dsp:cNvSpPr/>
      </dsp:nvSpPr>
      <dsp:spPr>
        <a:xfrm>
          <a:off x="4009620" y="1662911"/>
          <a:ext cx="311747" cy="2811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1381"/>
              </a:lnTo>
              <a:lnTo>
                <a:pt x="311747" y="28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0FF0-E795-4D12-A716-683046AC3098}">
      <dsp:nvSpPr>
        <dsp:cNvPr id="0" name=""/>
        <dsp:cNvSpPr/>
      </dsp:nvSpPr>
      <dsp:spPr>
        <a:xfrm>
          <a:off x="4321368" y="4085708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</dsp:txBody>
      <dsp:txXfrm>
        <a:off x="4344130" y="4108470"/>
        <a:ext cx="2452864" cy="731644"/>
      </dsp:txXfrm>
    </dsp:sp>
    <dsp:sp modelId="{C4F93084-A80F-4235-B48E-CF219D2031CB}">
      <dsp:nvSpPr>
        <dsp:cNvPr id="0" name=""/>
        <dsp:cNvSpPr/>
      </dsp:nvSpPr>
      <dsp:spPr>
        <a:xfrm>
          <a:off x="4009620" y="1662911"/>
          <a:ext cx="311747" cy="3878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8037"/>
              </a:lnTo>
              <a:lnTo>
                <a:pt x="311747" y="3878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9193C-5881-49C5-AE40-1D2AADA461BE}">
      <dsp:nvSpPr>
        <dsp:cNvPr id="0" name=""/>
        <dsp:cNvSpPr/>
      </dsp:nvSpPr>
      <dsp:spPr>
        <a:xfrm>
          <a:off x="4321368" y="5152364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«НШДС № 14»</a:t>
          </a:r>
        </a:p>
      </dsp:txBody>
      <dsp:txXfrm>
        <a:off x="4344130" y="5175126"/>
        <a:ext cx="2452864" cy="731644"/>
      </dsp:txXfrm>
    </dsp:sp>
    <dsp:sp modelId="{106503F9-75FB-495D-954E-689217903A45}">
      <dsp:nvSpPr>
        <dsp:cNvPr id="0" name=""/>
        <dsp:cNvSpPr/>
      </dsp:nvSpPr>
      <dsp:spPr>
        <a:xfrm>
          <a:off x="7394321" y="504963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Замена дверей и дверных блоков, в том числе частичная, на общую сумму 255,0 тыс. руб.</a:t>
          </a:r>
        </a:p>
      </dsp:txBody>
      <dsp:txXfrm>
        <a:off x="7428236" y="538878"/>
        <a:ext cx="3049643" cy="1090117"/>
      </dsp:txXfrm>
    </dsp:sp>
    <dsp:sp modelId="{3123ABD3-9D83-40DF-9468-293CA4BC8A0B}">
      <dsp:nvSpPr>
        <dsp:cNvPr id="0" name=""/>
        <dsp:cNvSpPr/>
      </dsp:nvSpPr>
      <dsp:spPr>
        <a:xfrm>
          <a:off x="7706068" y="1662911"/>
          <a:ext cx="311747" cy="868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460"/>
              </a:lnTo>
              <a:lnTo>
                <a:pt x="311747" y="8684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D4E82-C4A8-4613-A4C9-A1F326B80A91}">
      <dsp:nvSpPr>
        <dsp:cNvPr id="0" name=""/>
        <dsp:cNvSpPr/>
      </dsp:nvSpPr>
      <dsp:spPr>
        <a:xfrm>
          <a:off x="8017815" y="1952398"/>
          <a:ext cx="2735758" cy="1157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sp:txBody>
      <dsp:txXfrm>
        <a:off x="8051730" y="1986313"/>
        <a:ext cx="2667928" cy="1090117"/>
      </dsp:txXfrm>
    </dsp:sp>
    <dsp:sp modelId="{6AB6037A-27E6-4E4A-ABEE-3D46371B789E}">
      <dsp:nvSpPr>
        <dsp:cNvPr id="0" name=""/>
        <dsp:cNvSpPr/>
      </dsp:nvSpPr>
      <dsp:spPr>
        <a:xfrm>
          <a:off x="7706068" y="1662911"/>
          <a:ext cx="311747" cy="2315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5895"/>
              </a:lnTo>
              <a:lnTo>
                <a:pt x="311747" y="23158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599CD-4D09-4F84-8CEC-7C8244487B61}">
      <dsp:nvSpPr>
        <dsp:cNvPr id="0" name=""/>
        <dsp:cNvSpPr/>
      </dsp:nvSpPr>
      <dsp:spPr>
        <a:xfrm>
          <a:off x="8017815" y="3399833"/>
          <a:ext cx="2735758" cy="1157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</dsp:txBody>
      <dsp:txXfrm>
        <a:off x="8051730" y="3433748"/>
        <a:ext cx="2667928" cy="10901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7272" y="610961"/>
          <a:ext cx="3201500" cy="4223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системы отопления, горячего и холодного водоснабжения, канализационные, сантехнические работы на общую сумму 5 972,2 тыс. руб.</a:t>
          </a:r>
        </a:p>
      </dsp:txBody>
      <dsp:txXfrm>
        <a:off x="101041" y="704730"/>
        <a:ext cx="3013962" cy="4035538"/>
      </dsp:txXfrm>
    </dsp:sp>
    <dsp:sp modelId="{02E58638-73C8-483E-9FF3-5ED9A9567ACF}">
      <dsp:nvSpPr>
        <dsp:cNvPr id="0" name=""/>
        <dsp:cNvSpPr/>
      </dsp:nvSpPr>
      <dsp:spPr>
        <a:xfrm>
          <a:off x="3208772" y="2700900"/>
          <a:ext cx="1045439" cy="43199"/>
        </a:xfrm>
        <a:custGeom>
          <a:avLst/>
          <a:gdLst/>
          <a:ahLst/>
          <a:cxnLst/>
          <a:rect l="0" t="0" r="0" b="0"/>
          <a:pathLst>
            <a:path>
              <a:moveTo>
                <a:pt x="0" y="21599"/>
              </a:moveTo>
              <a:lnTo>
                <a:pt x="1045439" y="215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5356" y="2696364"/>
        <a:ext cx="52271" cy="52271"/>
      </dsp:txXfrm>
    </dsp:sp>
    <dsp:sp modelId="{74025D34-D21C-4B81-B117-803CBB182E91}">
      <dsp:nvSpPr>
        <dsp:cNvPr id="0" name=""/>
        <dsp:cNvSpPr/>
      </dsp:nvSpPr>
      <dsp:spPr>
        <a:xfrm>
          <a:off x="4254211" y="553018"/>
          <a:ext cx="6065715" cy="4338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2 «Колосок»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4 «Журавлик»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11 «Берёзка»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15 «Радуга»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16 «Ручеёк»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17 «Золотой ключик»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Шелеховского района «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Большелугская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средняя школа №8»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 ШР «ООШ № 11»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МБОУШР «Шелеховский лицей»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МКОУ  ШР «НШДС № 14»</a:t>
          </a:r>
        </a:p>
      </dsp:txBody>
      <dsp:txXfrm>
        <a:off x="4381295" y="680102"/>
        <a:ext cx="5811547" cy="408479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4C637-F2C8-4DA9-AF08-5A8161AA02EE}">
      <dsp:nvSpPr>
        <dsp:cNvPr id="0" name=""/>
        <dsp:cNvSpPr/>
      </dsp:nvSpPr>
      <dsp:spPr>
        <a:xfrm>
          <a:off x="1425" y="1309910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кровли на общую сумму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7 804,4 тыс. руб.</a:t>
          </a:r>
        </a:p>
      </dsp:txBody>
      <dsp:txXfrm>
        <a:off x="35340" y="1343825"/>
        <a:ext cx="3049643" cy="1090117"/>
      </dsp:txXfrm>
    </dsp:sp>
    <dsp:sp modelId="{69095B39-D7A0-4BF0-BF4F-40F94B1D4A10}">
      <dsp:nvSpPr>
        <dsp:cNvPr id="0" name=""/>
        <dsp:cNvSpPr/>
      </dsp:nvSpPr>
      <dsp:spPr>
        <a:xfrm>
          <a:off x="313172" y="2467858"/>
          <a:ext cx="311747" cy="423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507"/>
              </a:lnTo>
              <a:lnTo>
                <a:pt x="311747" y="423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EA1F2-0B03-48EF-A930-1228F7C502B9}">
      <dsp:nvSpPr>
        <dsp:cNvPr id="0" name=""/>
        <dsp:cNvSpPr/>
      </dsp:nvSpPr>
      <dsp:spPr>
        <a:xfrm>
          <a:off x="624920" y="2593322"/>
          <a:ext cx="2916528" cy="596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ШР «Детский сад № 7 «Брусничка»</a:t>
          </a:r>
        </a:p>
      </dsp:txBody>
      <dsp:txXfrm>
        <a:off x="642379" y="2610781"/>
        <a:ext cx="2881610" cy="561170"/>
      </dsp:txXfrm>
    </dsp:sp>
    <dsp:sp modelId="{EF084E0E-6B17-42E5-BB31-4A3EB1F17A61}">
      <dsp:nvSpPr>
        <dsp:cNvPr id="0" name=""/>
        <dsp:cNvSpPr/>
      </dsp:nvSpPr>
      <dsp:spPr>
        <a:xfrm>
          <a:off x="313172" y="2467858"/>
          <a:ext cx="311747" cy="112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673"/>
              </a:lnTo>
              <a:lnTo>
                <a:pt x="311747" y="11206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E8C91-8C7B-4879-96AB-74052C619FE8}">
      <dsp:nvSpPr>
        <dsp:cNvPr id="0" name=""/>
        <dsp:cNvSpPr/>
      </dsp:nvSpPr>
      <dsp:spPr>
        <a:xfrm>
          <a:off x="624920" y="3290488"/>
          <a:ext cx="2916528" cy="596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ШР «СОШ № 4»</a:t>
          </a:r>
        </a:p>
      </dsp:txBody>
      <dsp:txXfrm>
        <a:off x="642379" y="3307947"/>
        <a:ext cx="2881610" cy="561170"/>
      </dsp:txXfrm>
    </dsp:sp>
    <dsp:sp modelId="{F4A36830-2036-4DFC-A82A-A0FD1FABE475}">
      <dsp:nvSpPr>
        <dsp:cNvPr id="0" name=""/>
        <dsp:cNvSpPr/>
      </dsp:nvSpPr>
      <dsp:spPr>
        <a:xfrm>
          <a:off x="313172" y="2467858"/>
          <a:ext cx="311747" cy="181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7839"/>
              </a:lnTo>
              <a:lnTo>
                <a:pt x="311747" y="18178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EE442-64CF-46B0-8630-4B7CE20188CE}">
      <dsp:nvSpPr>
        <dsp:cNvPr id="0" name=""/>
        <dsp:cNvSpPr/>
      </dsp:nvSpPr>
      <dsp:spPr>
        <a:xfrm>
          <a:off x="624920" y="3987653"/>
          <a:ext cx="2916528" cy="596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sp:txBody>
      <dsp:txXfrm>
        <a:off x="642379" y="4005112"/>
        <a:ext cx="2881610" cy="561170"/>
      </dsp:txXfrm>
    </dsp:sp>
    <dsp:sp modelId="{B3B0C9DD-39CD-4686-BDDE-7B2BF8FE801E}">
      <dsp:nvSpPr>
        <dsp:cNvPr id="0" name=""/>
        <dsp:cNvSpPr/>
      </dsp:nvSpPr>
      <dsp:spPr>
        <a:xfrm>
          <a:off x="3697873" y="1309910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Электромонтажные работы на общую сумму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577,2 тыс. руб.</a:t>
          </a:r>
        </a:p>
      </dsp:txBody>
      <dsp:txXfrm>
        <a:off x="3731788" y="1343825"/>
        <a:ext cx="3049643" cy="1090117"/>
      </dsp:txXfrm>
    </dsp:sp>
    <dsp:sp modelId="{9CC49180-B1B7-41A9-8DA9-02E5FA063EC2}">
      <dsp:nvSpPr>
        <dsp:cNvPr id="0" name=""/>
        <dsp:cNvSpPr/>
      </dsp:nvSpPr>
      <dsp:spPr>
        <a:xfrm>
          <a:off x="4009620" y="2467858"/>
          <a:ext cx="311747" cy="678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071"/>
              </a:lnTo>
              <a:lnTo>
                <a:pt x="311747" y="6780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3548D-B6B0-46AC-96FE-90322AF72312}">
      <dsp:nvSpPr>
        <dsp:cNvPr id="0" name=""/>
        <dsp:cNvSpPr/>
      </dsp:nvSpPr>
      <dsp:spPr>
        <a:xfrm>
          <a:off x="4321368" y="2757345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МКДОУ «Детский сад № 7 «Брусничка»</a:t>
          </a:r>
        </a:p>
      </dsp:txBody>
      <dsp:txXfrm>
        <a:off x="4344130" y="2780107"/>
        <a:ext cx="2452864" cy="731644"/>
      </dsp:txXfrm>
    </dsp:sp>
    <dsp:sp modelId="{CADC9A7F-9FEB-497F-99C4-CB3264C102D6}">
      <dsp:nvSpPr>
        <dsp:cNvPr id="0" name=""/>
        <dsp:cNvSpPr/>
      </dsp:nvSpPr>
      <dsp:spPr>
        <a:xfrm>
          <a:off x="4009620" y="2467858"/>
          <a:ext cx="311747" cy="1744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4726"/>
              </a:lnTo>
              <a:lnTo>
                <a:pt x="311747" y="1744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A8B97-24DA-4F48-9D96-2683DDC8C7E3}">
      <dsp:nvSpPr>
        <dsp:cNvPr id="0" name=""/>
        <dsp:cNvSpPr/>
      </dsp:nvSpPr>
      <dsp:spPr>
        <a:xfrm>
          <a:off x="4321368" y="3824001"/>
          <a:ext cx="2498388" cy="777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«ООШ № 11»</a:t>
          </a:r>
        </a:p>
      </dsp:txBody>
      <dsp:txXfrm>
        <a:off x="4344130" y="3846763"/>
        <a:ext cx="2452864" cy="731644"/>
      </dsp:txXfrm>
    </dsp:sp>
    <dsp:sp modelId="{106503F9-75FB-495D-954E-689217903A45}">
      <dsp:nvSpPr>
        <dsp:cNvPr id="0" name=""/>
        <dsp:cNvSpPr/>
      </dsp:nvSpPr>
      <dsp:spPr>
        <a:xfrm>
          <a:off x="7394321" y="1309910"/>
          <a:ext cx="3117473" cy="1157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 наружного освещения на сумму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310,0 тыс.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8236" y="1343825"/>
        <a:ext cx="3049643" cy="1090117"/>
      </dsp:txXfrm>
    </dsp:sp>
    <dsp:sp modelId="{3123ABD3-9D83-40DF-9468-293CA4BC8A0B}">
      <dsp:nvSpPr>
        <dsp:cNvPr id="0" name=""/>
        <dsp:cNvSpPr/>
      </dsp:nvSpPr>
      <dsp:spPr>
        <a:xfrm>
          <a:off x="7706068" y="2467858"/>
          <a:ext cx="311747" cy="868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460"/>
              </a:lnTo>
              <a:lnTo>
                <a:pt x="311747" y="8684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D4E82-C4A8-4613-A4C9-A1F326B80A91}">
      <dsp:nvSpPr>
        <dsp:cNvPr id="0" name=""/>
        <dsp:cNvSpPr/>
      </dsp:nvSpPr>
      <dsp:spPr>
        <a:xfrm>
          <a:off x="8017815" y="2757345"/>
          <a:ext cx="2735758" cy="1157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МКОУ ШР «СОШ № 6»</a:t>
          </a:r>
        </a:p>
      </dsp:txBody>
      <dsp:txXfrm>
        <a:off x="8051730" y="2791260"/>
        <a:ext cx="2667928" cy="1090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144711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3980 воспитанников</a:t>
          </a:r>
        </a:p>
      </dsp:txBody>
      <dsp:txXfrm>
        <a:off x="186689" y="1692521"/>
        <a:ext cx="2782534" cy="1349289"/>
      </dsp:txXfrm>
    </dsp:sp>
    <dsp:sp modelId="{56E6003D-AEA5-4270-A4B7-AF03BD5E166C}">
      <dsp:nvSpPr>
        <dsp:cNvPr id="0" name=""/>
        <dsp:cNvSpPr/>
      </dsp:nvSpPr>
      <dsp:spPr>
        <a:xfrm rot="18289469">
          <a:off x="2580588" y="1515804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1492854"/>
        <a:ext cx="100391" cy="100391"/>
      </dsp:txXfrm>
    </dsp:sp>
    <dsp:sp modelId="{5BFE477E-2FAE-4F95-8A6F-22E7224C8A39}">
      <dsp:nvSpPr>
        <dsp:cNvPr id="0" name=""/>
        <dsp:cNvSpPr/>
      </dsp:nvSpPr>
      <dsp:spPr>
        <a:xfrm>
          <a:off x="4157798" y="2311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3 до 7 лет – 100 %</a:t>
          </a:r>
        </a:p>
      </dsp:txBody>
      <dsp:txXfrm>
        <a:off x="4199776" y="44289"/>
        <a:ext cx="2782534" cy="1349289"/>
      </dsp:txXfrm>
    </dsp:sp>
    <dsp:sp modelId="{8C32CEF7-130A-412C-917B-40F53DF09B64}">
      <dsp:nvSpPr>
        <dsp:cNvPr id="0" name=""/>
        <dsp:cNvSpPr/>
      </dsp:nvSpPr>
      <dsp:spPr>
        <a:xfrm>
          <a:off x="3011201" y="2339920"/>
          <a:ext cx="114659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46596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5835" y="2338501"/>
        <a:ext cx="57329" cy="57329"/>
      </dsp:txXfrm>
    </dsp:sp>
    <dsp:sp modelId="{F942930E-FBE2-42D3-8001-211AAB579F4C}">
      <dsp:nvSpPr>
        <dsp:cNvPr id="0" name=""/>
        <dsp:cNvSpPr/>
      </dsp:nvSpPr>
      <dsp:spPr>
        <a:xfrm>
          <a:off x="4157798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месяцев до 7 лет – 75%</a:t>
          </a:r>
        </a:p>
      </dsp:txBody>
      <dsp:txXfrm>
        <a:off x="4199776" y="1692521"/>
        <a:ext cx="2782534" cy="1349289"/>
      </dsp:txXfrm>
    </dsp:sp>
    <dsp:sp modelId="{6D4A1A6B-DB04-4038-AB99-E0AE027EF2B9}">
      <dsp:nvSpPr>
        <dsp:cNvPr id="0" name=""/>
        <dsp:cNvSpPr/>
      </dsp:nvSpPr>
      <dsp:spPr>
        <a:xfrm rot="3310531">
          <a:off x="2580588" y="3164036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3141087"/>
        <a:ext cx="100391" cy="100391"/>
      </dsp:txXfrm>
    </dsp:sp>
    <dsp:sp modelId="{AA33E2E6-99BC-4867-9702-DA01DB0EF861}">
      <dsp:nvSpPr>
        <dsp:cNvPr id="0" name=""/>
        <dsp:cNvSpPr/>
      </dsp:nvSpPr>
      <dsp:spPr>
        <a:xfrm>
          <a:off x="4157798" y="3298775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месяцев до 3 лет – 26%</a:t>
          </a:r>
        </a:p>
      </dsp:txBody>
      <dsp:txXfrm>
        <a:off x="4199776" y="3340753"/>
        <a:ext cx="2782534" cy="1349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144711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1388 детей</a:t>
          </a:r>
        </a:p>
      </dsp:txBody>
      <dsp:txXfrm>
        <a:off x="186689" y="1692521"/>
        <a:ext cx="2782534" cy="1349289"/>
      </dsp:txXfrm>
    </dsp:sp>
    <dsp:sp modelId="{56E6003D-AEA5-4270-A4B7-AF03BD5E166C}">
      <dsp:nvSpPr>
        <dsp:cNvPr id="0" name=""/>
        <dsp:cNvSpPr/>
      </dsp:nvSpPr>
      <dsp:spPr>
        <a:xfrm rot="18289469">
          <a:off x="2580588" y="1515804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1492854"/>
        <a:ext cx="100391" cy="100391"/>
      </dsp:txXfrm>
    </dsp:sp>
    <dsp:sp modelId="{5BFE477E-2FAE-4F95-8A6F-22E7224C8A39}">
      <dsp:nvSpPr>
        <dsp:cNvPr id="0" name=""/>
        <dsp:cNvSpPr/>
      </dsp:nvSpPr>
      <dsp:spPr>
        <a:xfrm>
          <a:off x="4157798" y="2311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 года – 437</a:t>
          </a:r>
        </a:p>
      </dsp:txBody>
      <dsp:txXfrm>
        <a:off x="4199776" y="44289"/>
        <a:ext cx="2782534" cy="1349289"/>
      </dsp:txXfrm>
    </dsp:sp>
    <dsp:sp modelId="{8C32CEF7-130A-412C-917B-40F53DF09B64}">
      <dsp:nvSpPr>
        <dsp:cNvPr id="0" name=""/>
        <dsp:cNvSpPr/>
      </dsp:nvSpPr>
      <dsp:spPr>
        <a:xfrm>
          <a:off x="3011201" y="2339920"/>
          <a:ext cx="114659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46596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5835" y="2338501"/>
        <a:ext cx="57329" cy="57329"/>
      </dsp:txXfrm>
    </dsp:sp>
    <dsp:sp modelId="{F942930E-FBE2-42D3-8001-211AAB579F4C}">
      <dsp:nvSpPr>
        <dsp:cNvPr id="0" name=""/>
        <dsp:cNvSpPr/>
      </dsp:nvSpPr>
      <dsp:spPr>
        <a:xfrm>
          <a:off x="4157798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года до 2 лет – 658</a:t>
          </a:r>
        </a:p>
      </dsp:txBody>
      <dsp:txXfrm>
        <a:off x="4199776" y="1692521"/>
        <a:ext cx="2782534" cy="1349289"/>
      </dsp:txXfrm>
    </dsp:sp>
    <dsp:sp modelId="{6D4A1A6B-DB04-4038-AB99-E0AE027EF2B9}">
      <dsp:nvSpPr>
        <dsp:cNvPr id="0" name=""/>
        <dsp:cNvSpPr/>
      </dsp:nvSpPr>
      <dsp:spPr>
        <a:xfrm rot="3310531">
          <a:off x="2580588" y="3164036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3141087"/>
        <a:ext cx="100391" cy="100391"/>
      </dsp:txXfrm>
    </dsp:sp>
    <dsp:sp modelId="{AA33E2E6-99BC-4867-9702-DA01DB0EF861}">
      <dsp:nvSpPr>
        <dsp:cNvPr id="0" name=""/>
        <dsp:cNvSpPr/>
      </dsp:nvSpPr>
      <dsp:spPr>
        <a:xfrm>
          <a:off x="4157798" y="3298775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2 до 3 лет – 293</a:t>
          </a:r>
        </a:p>
      </dsp:txBody>
      <dsp:txXfrm>
        <a:off x="4199776" y="3340753"/>
        <a:ext cx="2782534" cy="13492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17B40-7DD1-4248-8609-AD1DE116D40E}">
      <dsp:nvSpPr>
        <dsp:cNvPr id="0" name=""/>
        <dsp:cNvSpPr/>
      </dsp:nvSpPr>
      <dsp:spPr>
        <a:xfrm>
          <a:off x="3685723" y="2709333"/>
          <a:ext cx="534622" cy="2298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11" y="0"/>
              </a:lnTo>
              <a:lnTo>
                <a:pt x="267311" y="2298875"/>
              </a:lnTo>
              <a:lnTo>
                <a:pt x="534622" y="22988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814BD-FCA1-4918-A9C5-FB1A07A0D918}">
      <dsp:nvSpPr>
        <dsp:cNvPr id="0" name=""/>
        <dsp:cNvSpPr/>
      </dsp:nvSpPr>
      <dsp:spPr>
        <a:xfrm>
          <a:off x="3685723" y="2709333"/>
          <a:ext cx="534622" cy="1149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11" y="0"/>
              </a:lnTo>
              <a:lnTo>
                <a:pt x="267311" y="1149437"/>
              </a:lnTo>
              <a:lnTo>
                <a:pt x="534622" y="1149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F7549-F1FF-4729-9EB9-E719B0959490}">
      <dsp:nvSpPr>
        <dsp:cNvPr id="0" name=""/>
        <dsp:cNvSpPr/>
      </dsp:nvSpPr>
      <dsp:spPr>
        <a:xfrm>
          <a:off x="3685723" y="2663613"/>
          <a:ext cx="5346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62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04761-CFFE-442B-8040-6BE88E346B2A}">
      <dsp:nvSpPr>
        <dsp:cNvPr id="0" name=""/>
        <dsp:cNvSpPr/>
      </dsp:nvSpPr>
      <dsp:spPr>
        <a:xfrm>
          <a:off x="3685723" y="1559895"/>
          <a:ext cx="534622" cy="1149437"/>
        </a:xfrm>
        <a:custGeom>
          <a:avLst/>
          <a:gdLst/>
          <a:ahLst/>
          <a:cxnLst/>
          <a:rect l="0" t="0" r="0" b="0"/>
          <a:pathLst>
            <a:path>
              <a:moveTo>
                <a:pt x="0" y="1149437"/>
              </a:moveTo>
              <a:lnTo>
                <a:pt x="267311" y="1149437"/>
              </a:lnTo>
              <a:lnTo>
                <a:pt x="267311" y="0"/>
              </a:lnTo>
              <a:lnTo>
                <a:pt x="53462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6EFE7-ECE3-46EF-82A5-D7BA32E19FEB}">
      <dsp:nvSpPr>
        <dsp:cNvPr id="0" name=""/>
        <dsp:cNvSpPr/>
      </dsp:nvSpPr>
      <dsp:spPr>
        <a:xfrm>
          <a:off x="3685723" y="410458"/>
          <a:ext cx="534622" cy="2298875"/>
        </a:xfrm>
        <a:custGeom>
          <a:avLst/>
          <a:gdLst/>
          <a:ahLst/>
          <a:cxnLst/>
          <a:rect l="0" t="0" r="0" b="0"/>
          <a:pathLst>
            <a:path>
              <a:moveTo>
                <a:pt x="0" y="2298875"/>
              </a:moveTo>
              <a:lnTo>
                <a:pt x="267311" y="2298875"/>
              </a:lnTo>
              <a:lnTo>
                <a:pt x="267311" y="0"/>
              </a:lnTo>
              <a:lnTo>
                <a:pt x="53462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019B5-F378-4653-9C72-03271DA2DE88}">
      <dsp:nvSpPr>
        <dsp:cNvPr id="0" name=""/>
        <dsp:cNvSpPr/>
      </dsp:nvSpPr>
      <dsp:spPr>
        <a:xfrm>
          <a:off x="562648" y="2301684"/>
          <a:ext cx="312307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групп компенсирующей направленности</a:t>
          </a:r>
        </a:p>
      </dsp:txBody>
      <dsp:txXfrm>
        <a:off x="562648" y="2301684"/>
        <a:ext cx="3123075" cy="815298"/>
      </dsp:txXfrm>
    </dsp:sp>
    <dsp:sp modelId="{E847ADC7-F5E4-4450-B397-582DD6339730}">
      <dsp:nvSpPr>
        <dsp:cNvPr id="0" name=""/>
        <dsp:cNvSpPr/>
      </dsp:nvSpPr>
      <dsp:spPr>
        <a:xfrm>
          <a:off x="4220346" y="2808"/>
          <a:ext cx="552200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детей с тяжелыми нарушениями речи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(7 групп)</a:t>
          </a:r>
        </a:p>
      </dsp:txBody>
      <dsp:txXfrm>
        <a:off x="4220346" y="2808"/>
        <a:ext cx="5522005" cy="815298"/>
      </dsp:txXfrm>
    </dsp:sp>
    <dsp:sp modelId="{888373F9-A862-470D-843C-FB77E2C0A131}">
      <dsp:nvSpPr>
        <dsp:cNvPr id="0" name=""/>
        <dsp:cNvSpPr/>
      </dsp:nvSpPr>
      <dsp:spPr>
        <a:xfrm>
          <a:off x="4220346" y="1152246"/>
          <a:ext cx="552200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задержкой психического развития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(5 групп)</a:t>
          </a:r>
        </a:p>
      </dsp:txBody>
      <dsp:txXfrm>
        <a:off x="4220346" y="1152246"/>
        <a:ext cx="5522005" cy="815298"/>
      </dsp:txXfrm>
    </dsp:sp>
    <dsp:sp modelId="{B231B6E6-09AD-4DD1-A072-6B19328AA43F}">
      <dsp:nvSpPr>
        <dsp:cNvPr id="0" name=""/>
        <dsp:cNvSpPr/>
      </dsp:nvSpPr>
      <dsp:spPr>
        <a:xfrm>
          <a:off x="4220346" y="2301684"/>
          <a:ext cx="552200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нарушением интеллекта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 группа)</a:t>
          </a:r>
        </a:p>
      </dsp:txBody>
      <dsp:txXfrm>
        <a:off x="4220346" y="2301684"/>
        <a:ext cx="5522005" cy="815298"/>
      </dsp:txXfrm>
    </dsp:sp>
    <dsp:sp modelId="{99D31183-9ECF-4230-B818-2F487E57E858}">
      <dsp:nvSpPr>
        <dsp:cNvPr id="0" name=""/>
        <dsp:cNvSpPr/>
      </dsp:nvSpPr>
      <dsp:spPr>
        <a:xfrm>
          <a:off x="4220346" y="3451121"/>
          <a:ext cx="552200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нарушениями опорно-двигательного аппарата (1 группа)</a:t>
          </a:r>
        </a:p>
      </dsp:txBody>
      <dsp:txXfrm>
        <a:off x="4220346" y="3451121"/>
        <a:ext cx="5522005" cy="815298"/>
      </dsp:txXfrm>
    </dsp:sp>
    <dsp:sp modelId="{EB036E9B-6DF8-466D-9947-B0791CC600FE}">
      <dsp:nvSpPr>
        <dsp:cNvPr id="0" name=""/>
        <dsp:cNvSpPr/>
      </dsp:nvSpPr>
      <dsp:spPr>
        <a:xfrm>
          <a:off x="4220346" y="4600559"/>
          <a:ext cx="552200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группа кратковременного пребывания «Особый ребенок» для детей-инвалидов</a:t>
          </a:r>
        </a:p>
      </dsp:txBody>
      <dsp:txXfrm>
        <a:off x="4220346" y="4600559"/>
        <a:ext cx="5522005" cy="815298"/>
      </dsp:txXfrm>
    </dsp:sp>
    <dsp:sp modelId="{65A9A061-1E56-41E1-988E-2937CC38069D}">
      <dsp:nvSpPr>
        <dsp:cNvPr id="0" name=""/>
        <dsp:cNvSpPr/>
      </dsp:nvSpPr>
      <dsp:spPr>
        <a:xfrm>
          <a:off x="562648" y="3451121"/>
          <a:ext cx="3123075" cy="815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 групп комбинированной направленности</a:t>
          </a:r>
        </a:p>
      </dsp:txBody>
      <dsp:txXfrm>
        <a:off x="562648" y="3451121"/>
        <a:ext cx="3123075" cy="815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9D6B6-E897-44A6-A3B7-2529652EDFC4}">
      <dsp:nvSpPr>
        <dsp:cNvPr id="0" name=""/>
        <dsp:cNvSpPr/>
      </dsp:nvSpPr>
      <dsp:spPr>
        <a:xfrm>
          <a:off x="3072495" y="4463025"/>
          <a:ext cx="4982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828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04761-CFFE-442B-8040-6BE88E346B2A}">
      <dsp:nvSpPr>
        <dsp:cNvPr id="0" name=""/>
        <dsp:cNvSpPr/>
      </dsp:nvSpPr>
      <dsp:spPr>
        <a:xfrm>
          <a:off x="3033231" y="2010687"/>
          <a:ext cx="498284" cy="645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142" y="0"/>
              </a:lnTo>
              <a:lnTo>
                <a:pt x="249142" y="645622"/>
              </a:lnTo>
              <a:lnTo>
                <a:pt x="498284" y="645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6EFE7-ECE3-46EF-82A5-D7BA32E19FEB}">
      <dsp:nvSpPr>
        <dsp:cNvPr id="0" name=""/>
        <dsp:cNvSpPr/>
      </dsp:nvSpPr>
      <dsp:spPr>
        <a:xfrm>
          <a:off x="3033231" y="1365064"/>
          <a:ext cx="498284" cy="645622"/>
        </a:xfrm>
        <a:custGeom>
          <a:avLst/>
          <a:gdLst/>
          <a:ahLst/>
          <a:cxnLst/>
          <a:rect l="0" t="0" r="0" b="0"/>
          <a:pathLst>
            <a:path>
              <a:moveTo>
                <a:pt x="0" y="645622"/>
              </a:moveTo>
              <a:lnTo>
                <a:pt x="249142" y="645622"/>
              </a:lnTo>
              <a:lnTo>
                <a:pt x="249142" y="0"/>
              </a:lnTo>
              <a:lnTo>
                <a:pt x="49828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019B5-F378-4653-9C72-03271DA2DE88}">
      <dsp:nvSpPr>
        <dsp:cNvPr id="0" name=""/>
        <dsp:cNvSpPr/>
      </dsp:nvSpPr>
      <dsp:spPr>
        <a:xfrm>
          <a:off x="1566" y="1630745"/>
          <a:ext cx="3031664" cy="759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ПСИХОЛОГО-ПЕДАГОГИЧЕСКИЕ КОНСИЛИУМЫ (</a:t>
          </a:r>
          <a:r>
            <a:rPr lang="ru-RU" sz="18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sz="1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8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66" y="1630745"/>
        <a:ext cx="3031664" cy="759884"/>
      </dsp:txXfrm>
    </dsp:sp>
    <dsp:sp modelId="{E847ADC7-F5E4-4450-B397-582DD6339730}">
      <dsp:nvSpPr>
        <dsp:cNvPr id="0" name=""/>
        <dsp:cNvSpPr/>
      </dsp:nvSpPr>
      <dsp:spPr>
        <a:xfrm>
          <a:off x="3531515" y="875155"/>
          <a:ext cx="5146684" cy="979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диагностико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-коррекционное сопровождение детей</a:t>
          </a:r>
        </a:p>
      </dsp:txBody>
      <dsp:txXfrm>
        <a:off x="3531515" y="875155"/>
        <a:ext cx="5146684" cy="979817"/>
      </dsp:txXfrm>
    </dsp:sp>
    <dsp:sp modelId="{888373F9-A862-470D-843C-FB77E2C0A131}">
      <dsp:nvSpPr>
        <dsp:cNvPr id="0" name=""/>
        <dsp:cNvSpPr/>
      </dsp:nvSpPr>
      <dsp:spPr>
        <a:xfrm>
          <a:off x="3531515" y="2166401"/>
          <a:ext cx="5146684" cy="979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психолого-педагогическое сопровождение детей</a:t>
          </a:r>
        </a:p>
      </dsp:txBody>
      <dsp:txXfrm>
        <a:off x="3531515" y="2166401"/>
        <a:ext cx="5146684" cy="979817"/>
      </dsp:txXfrm>
    </dsp:sp>
    <dsp:sp modelId="{759C43A8-51DD-4682-969A-9F9BE434CC3E}">
      <dsp:nvSpPr>
        <dsp:cNvPr id="0" name=""/>
        <dsp:cNvSpPr/>
      </dsp:nvSpPr>
      <dsp:spPr>
        <a:xfrm>
          <a:off x="1566" y="2702057"/>
          <a:ext cx="3027678" cy="759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17 КОНСУЛЬТАЦИОННЫХ ПУНКТОВ</a:t>
          </a:r>
        </a:p>
      </dsp:txBody>
      <dsp:txXfrm>
        <a:off x="1566" y="2702057"/>
        <a:ext cx="3027678" cy="759884"/>
      </dsp:txXfrm>
    </dsp:sp>
    <dsp:sp modelId="{F24EC8DB-1687-4824-8F40-250B7CAAB197}">
      <dsp:nvSpPr>
        <dsp:cNvPr id="0" name=""/>
        <dsp:cNvSpPr/>
      </dsp:nvSpPr>
      <dsp:spPr>
        <a:xfrm>
          <a:off x="1566" y="4128803"/>
          <a:ext cx="3070929" cy="759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СЛУЖБЫ РАННЕЙ ПОМОЩИ</a:t>
          </a:r>
        </a:p>
      </dsp:txBody>
      <dsp:txXfrm>
        <a:off x="1566" y="4128803"/>
        <a:ext cx="3070929" cy="759884"/>
      </dsp:txXfrm>
    </dsp:sp>
    <dsp:sp modelId="{2E29223A-1BF0-4E3A-8F7B-64F650BEF6C2}">
      <dsp:nvSpPr>
        <dsp:cNvPr id="0" name=""/>
        <dsp:cNvSpPr/>
      </dsp:nvSpPr>
      <dsp:spPr>
        <a:xfrm>
          <a:off x="3570780" y="3457647"/>
          <a:ext cx="5112651" cy="2102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«Службы ранней помощи» - 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социально-психолого-педагогическое сопровождение семей, воспитывающих детей в возрасте до 3 лет, в том числе детей, которые имеют риски нарушений в развитии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3570780" y="3457647"/>
        <a:ext cx="5112651" cy="21021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283999" y="1835997"/>
          <a:ext cx="2124674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829 человек</a:t>
          </a:r>
        </a:p>
      </dsp:txBody>
      <dsp:txXfrm>
        <a:off x="315114" y="1867112"/>
        <a:ext cx="2062444" cy="1000107"/>
      </dsp:txXfrm>
    </dsp:sp>
    <dsp:sp modelId="{56E6003D-AEA5-4270-A4B7-AF03BD5E166C}">
      <dsp:nvSpPr>
        <dsp:cNvPr id="0" name=""/>
        <dsp:cNvSpPr/>
      </dsp:nvSpPr>
      <dsp:spPr>
        <a:xfrm rot="17692822">
          <a:off x="1823602" y="1430705"/>
          <a:ext cx="202001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020012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3107" y="1400400"/>
        <a:ext cx="101000" cy="101000"/>
      </dsp:txXfrm>
    </dsp:sp>
    <dsp:sp modelId="{5BFE477E-2FAE-4F95-8A6F-22E7224C8A39}">
      <dsp:nvSpPr>
        <dsp:cNvPr id="0" name=""/>
        <dsp:cNvSpPr/>
      </dsp:nvSpPr>
      <dsp:spPr>
        <a:xfrm>
          <a:off x="3258543" y="3466"/>
          <a:ext cx="362645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Педагогических работников – 335 человек</a:t>
          </a:r>
        </a:p>
      </dsp:txBody>
      <dsp:txXfrm>
        <a:off x="3289658" y="34581"/>
        <a:ext cx="3564227" cy="1000107"/>
      </dsp:txXfrm>
    </dsp:sp>
    <dsp:sp modelId="{8C32CEF7-130A-412C-917B-40F53DF09B64}">
      <dsp:nvSpPr>
        <dsp:cNvPr id="0" name=""/>
        <dsp:cNvSpPr/>
      </dsp:nvSpPr>
      <dsp:spPr>
        <a:xfrm rot="19457599">
          <a:off x="2310299" y="2041549"/>
          <a:ext cx="10466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46617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7442" y="2035579"/>
        <a:ext cx="52330" cy="52330"/>
      </dsp:txXfrm>
    </dsp:sp>
    <dsp:sp modelId="{F942930E-FBE2-42D3-8001-211AAB579F4C}">
      <dsp:nvSpPr>
        <dsp:cNvPr id="0" name=""/>
        <dsp:cNvSpPr/>
      </dsp:nvSpPr>
      <dsp:spPr>
        <a:xfrm>
          <a:off x="3258543" y="1225154"/>
          <a:ext cx="362645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педагогов-психологов</a:t>
          </a:r>
        </a:p>
      </dsp:txBody>
      <dsp:txXfrm>
        <a:off x="3289658" y="1256269"/>
        <a:ext cx="3564227" cy="1000107"/>
      </dsp:txXfrm>
    </dsp:sp>
    <dsp:sp modelId="{6D4A1A6B-DB04-4038-AB99-E0AE027EF2B9}">
      <dsp:nvSpPr>
        <dsp:cNvPr id="0" name=""/>
        <dsp:cNvSpPr/>
      </dsp:nvSpPr>
      <dsp:spPr>
        <a:xfrm rot="2142401">
          <a:off x="2310299" y="2652393"/>
          <a:ext cx="10466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46617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7442" y="2646422"/>
        <a:ext cx="52330" cy="52330"/>
      </dsp:txXfrm>
    </dsp:sp>
    <dsp:sp modelId="{AA33E2E6-99BC-4867-9702-DA01DB0EF861}">
      <dsp:nvSpPr>
        <dsp:cNvPr id="0" name=""/>
        <dsp:cNvSpPr/>
      </dsp:nvSpPr>
      <dsp:spPr>
        <a:xfrm>
          <a:off x="3258543" y="2446841"/>
          <a:ext cx="362645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логопедов</a:t>
          </a:r>
        </a:p>
      </dsp:txBody>
      <dsp:txXfrm>
        <a:off x="3289658" y="2477956"/>
        <a:ext cx="3564227" cy="1000107"/>
      </dsp:txXfrm>
    </dsp:sp>
    <dsp:sp modelId="{02E58638-73C8-483E-9FF3-5ED9A9567ACF}">
      <dsp:nvSpPr>
        <dsp:cNvPr id="0" name=""/>
        <dsp:cNvSpPr/>
      </dsp:nvSpPr>
      <dsp:spPr>
        <a:xfrm rot="3907178">
          <a:off x="1823602" y="3263237"/>
          <a:ext cx="202001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020012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3107" y="3232931"/>
        <a:ext cx="101000" cy="101000"/>
      </dsp:txXfrm>
    </dsp:sp>
    <dsp:sp modelId="{74025D34-D21C-4B81-B117-803CBB182E91}">
      <dsp:nvSpPr>
        <dsp:cNvPr id="0" name=""/>
        <dsp:cNvSpPr/>
      </dsp:nvSpPr>
      <dsp:spPr>
        <a:xfrm>
          <a:off x="3258543" y="3668529"/>
          <a:ext cx="362645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 дефектологов</a:t>
          </a:r>
        </a:p>
      </dsp:txBody>
      <dsp:txXfrm>
        <a:off x="3289658" y="3699644"/>
        <a:ext cx="3564227" cy="10001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144711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10376 обучающихся</a:t>
          </a:r>
        </a:p>
      </dsp:txBody>
      <dsp:txXfrm>
        <a:off x="186689" y="1692521"/>
        <a:ext cx="2782534" cy="1349289"/>
      </dsp:txXfrm>
    </dsp:sp>
    <dsp:sp modelId="{56E6003D-AEA5-4270-A4B7-AF03BD5E166C}">
      <dsp:nvSpPr>
        <dsp:cNvPr id="0" name=""/>
        <dsp:cNvSpPr/>
      </dsp:nvSpPr>
      <dsp:spPr>
        <a:xfrm rot="18289469">
          <a:off x="2580588" y="1515804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1492854"/>
        <a:ext cx="100391" cy="100391"/>
      </dsp:txXfrm>
    </dsp:sp>
    <dsp:sp modelId="{5BFE477E-2FAE-4F95-8A6F-22E7224C8A39}">
      <dsp:nvSpPr>
        <dsp:cNvPr id="0" name=""/>
        <dsp:cNvSpPr/>
      </dsp:nvSpPr>
      <dsp:spPr>
        <a:xfrm>
          <a:off x="4157798" y="2311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Начальное – 4505 человек</a:t>
          </a:r>
        </a:p>
      </dsp:txBody>
      <dsp:txXfrm>
        <a:off x="4199776" y="44289"/>
        <a:ext cx="2782534" cy="1349289"/>
      </dsp:txXfrm>
    </dsp:sp>
    <dsp:sp modelId="{8C32CEF7-130A-412C-917B-40F53DF09B64}">
      <dsp:nvSpPr>
        <dsp:cNvPr id="0" name=""/>
        <dsp:cNvSpPr/>
      </dsp:nvSpPr>
      <dsp:spPr>
        <a:xfrm>
          <a:off x="3011201" y="2339920"/>
          <a:ext cx="114659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46596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5835" y="2338501"/>
        <a:ext cx="57329" cy="57329"/>
      </dsp:txXfrm>
    </dsp:sp>
    <dsp:sp modelId="{F942930E-FBE2-42D3-8001-211AAB579F4C}">
      <dsp:nvSpPr>
        <dsp:cNvPr id="0" name=""/>
        <dsp:cNvSpPr/>
      </dsp:nvSpPr>
      <dsp:spPr>
        <a:xfrm>
          <a:off x="4157798" y="1650543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Основное – </a:t>
          </a:r>
        </a:p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5213 человек</a:t>
          </a:r>
        </a:p>
      </dsp:txBody>
      <dsp:txXfrm>
        <a:off x="4199776" y="1692521"/>
        <a:ext cx="2782534" cy="1349289"/>
      </dsp:txXfrm>
    </dsp:sp>
    <dsp:sp modelId="{6D4A1A6B-DB04-4038-AB99-E0AE027EF2B9}">
      <dsp:nvSpPr>
        <dsp:cNvPr id="0" name=""/>
        <dsp:cNvSpPr/>
      </dsp:nvSpPr>
      <dsp:spPr>
        <a:xfrm rot="3310531">
          <a:off x="2580588" y="3164036"/>
          <a:ext cx="20078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782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304" y="3141087"/>
        <a:ext cx="100391" cy="100391"/>
      </dsp:txXfrm>
    </dsp:sp>
    <dsp:sp modelId="{AA33E2E6-99BC-4867-9702-DA01DB0EF861}">
      <dsp:nvSpPr>
        <dsp:cNvPr id="0" name=""/>
        <dsp:cNvSpPr/>
      </dsp:nvSpPr>
      <dsp:spPr>
        <a:xfrm>
          <a:off x="4157798" y="3298775"/>
          <a:ext cx="2866490" cy="1433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Среднее – </a:t>
          </a:r>
        </a:p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658 человек</a:t>
          </a:r>
        </a:p>
      </dsp:txBody>
      <dsp:txXfrm>
        <a:off x="4199776" y="3340753"/>
        <a:ext cx="2782534" cy="13492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5B71C-2ACC-48BF-B7EF-999DE4CC7421}">
      <dsp:nvSpPr>
        <dsp:cNvPr id="0" name=""/>
        <dsp:cNvSpPr/>
      </dsp:nvSpPr>
      <dsp:spPr>
        <a:xfrm rot="10800000">
          <a:off x="2292106" y="2688"/>
          <a:ext cx="7870275" cy="12389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354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сформировано 437 общеобразовательных классов</a:t>
          </a:r>
        </a:p>
      </dsp:txBody>
      <dsp:txXfrm rot="10800000">
        <a:off x="2601850" y="2688"/>
        <a:ext cx="7560531" cy="1238976"/>
      </dsp:txXfrm>
    </dsp:sp>
    <dsp:sp modelId="{8E39E585-A973-46ED-B5E7-ECCE234E925C}">
      <dsp:nvSpPr>
        <dsp:cNvPr id="0" name=""/>
        <dsp:cNvSpPr/>
      </dsp:nvSpPr>
      <dsp:spPr>
        <a:xfrm>
          <a:off x="1672618" y="2688"/>
          <a:ext cx="1238976" cy="12389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F5518-9F41-48D5-845A-B50698948EA6}">
      <dsp:nvSpPr>
        <dsp:cNvPr id="0" name=""/>
        <dsp:cNvSpPr/>
      </dsp:nvSpPr>
      <dsp:spPr>
        <a:xfrm rot="10800000">
          <a:off x="2292106" y="1586323"/>
          <a:ext cx="7870275" cy="12389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354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организовано 29 групп продленного дня в 8 общеобразовательных организациях   </a:t>
          </a:r>
        </a:p>
      </dsp:txBody>
      <dsp:txXfrm rot="10800000">
        <a:off x="2601850" y="1586323"/>
        <a:ext cx="7560531" cy="1238976"/>
      </dsp:txXfrm>
    </dsp:sp>
    <dsp:sp modelId="{436E9B36-7CC2-4765-B5F1-926179A3F139}">
      <dsp:nvSpPr>
        <dsp:cNvPr id="0" name=""/>
        <dsp:cNvSpPr/>
      </dsp:nvSpPr>
      <dsp:spPr>
        <a:xfrm>
          <a:off x="1672618" y="1586323"/>
          <a:ext cx="1238976" cy="12389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3605C-F970-4B4A-879D-D67656C18752}">
      <dsp:nvSpPr>
        <dsp:cNvPr id="0" name=""/>
        <dsp:cNvSpPr/>
      </dsp:nvSpPr>
      <dsp:spPr>
        <a:xfrm rot="10800000">
          <a:off x="2292106" y="3169957"/>
          <a:ext cx="7870275" cy="12389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354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организовано профильное обучение и углубленное изучение отдельных предметов в 56 классах</a:t>
          </a:r>
        </a:p>
      </dsp:txBody>
      <dsp:txXfrm rot="10800000">
        <a:off x="2601850" y="3169957"/>
        <a:ext cx="7560531" cy="1238976"/>
      </dsp:txXfrm>
    </dsp:sp>
    <dsp:sp modelId="{B3141D04-260C-466D-AF2A-E44BEE2E6844}">
      <dsp:nvSpPr>
        <dsp:cNvPr id="0" name=""/>
        <dsp:cNvSpPr/>
      </dsp:nvSpPr>
      <dsp:spPr>
        <a:xfrm>
          <a:off x="1672618" y="3169957"/>
          <a:ext cx="1238976" cy="12389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09BA5-CA19-4335-8C27-EF7000AB5FCD}">
      <dsp:nvSpPr>
        <dsp:cNvPr id="0" name=""/>
        <dsp:cNvSpPr/>
      </dsp:nvSpPr>
      <dsp:spPr>
        <a:xfrm>
          <a:off x="337495" y="3466"/>
          <a:ext cx="458079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34 класса для детей с умственной отсталостью</a:t>
          </a:r>
        </a:p>
      </dsp:txBody>
      <dsp:txXfrm>
        <a:off x="368610" y="34581"/>
        <a:ext cx="4518567" cy="1000107"/>
      </dsp:txXfrm>
    </dsp:sp>
    <dsp:sp modelId="{56E6003D-AEA5-4270-A4B7-AF03BD5E166C}">
      <dsp:nvSpPr>
        <dsp:cNvPr id="0" name=""/>
        <dsp:cNvSpPr/>
      </dsp:nvSpPr>
      <dsp:spPr>
        <a:xfrm>
          <a:off x="4918293" y="514439"/>
          <a:ext cx="84986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849869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981" y="513388"/>
        <a:ext cx="42493" cy="42493"/>
      </dsp:txXfrm>
    </dsp:sp>
    <dsp:sp modelId="{5BFE477E-2FAE-4F95-8A6F-22E7224C8A39}">
      <dsp:nvSpPr>
        <dsp:cNvPr id="0" name=""/>
        <dsp:cNvSpPr/>
      </dsp:nvSpPr>
      <dsp:spPr>
        <a:xfrm>
          <a:off x="5768162" y="3466"/>
          <a:ext cx="3209341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311 детей, из них 97 – дети-инвалиды</a:t>
          </a:r>
        </a:p>
      </dsp:txBody>
      <dsp:txXfrm>
        <a:off x="5799277" y="34581"/>
        <a:ext cx="3147111" cy="1000107"/>
      </dsp:txXfrm>
    </dsp:sp>
    <dsp:sp modelId="{8384F78C-C0EA-415C-A002-4395D3981437}">
      <dsp:nvSpPr>
        <dsp:cNvPr id="0" name=""/>
        <dsp:cNvSpPr/>
      </dsp:nvSpPr>
      <dsp:spPr>
        <a:xfrm>
          <a:off x="337495" y="1225154"/>
          <a:ext cx="458079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класса для обучающихся с задержкой психического развития</a:t>
          </a:r>
        </a:p>
      </dsp:txBody>
      <dsp:txXfrm>
        <a:off x="368610" y="1256269"/>
        <a:ext cx="4518567" cy="1000107"/>
      </dsp:txXfrm>
    </dsp:sp>
    <dsp:sp modelId="{F0FC34CC-A44A-47EC-865A-CDC56BA0ACF3}">
      <dsp:nvSpPr>
        <dsp:cNvPr id="0" name=""/>
        <dsp:cNvSpPr/>
      </dsp:nvSpPr>
      <dsp:spPr>
        <a:xfrm>
          <a:off x="4918293" y="1736127"/>
          <a:ext cx="84986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849869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981" y="1735075"/>
        <a:ext cx="42493" cy="42493"/>
      </dsp:txXfrm>
    </dsp:sp>
    <dsp:sp modelId="{FA1D439A-C58D-4847-8813-8F65D66F713C}">
      <dsp:nvSpPr>
        <dsp:cNvPr id="0" name=""/>
        <dsp:cNvSpPr/>
      </dsp:nvSpPr>
      <dsp:spPr>
        <a:xfrm>
          <a:off x="5768162" y="1225154"/>
          <a:ext cx="3209341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34 ребенка</a:t>
          </a:r>
        </a:p>
      </dsp:txBody>
      <dsp:txXfrm>
        <a:off x="5799277" y="1256269"/>
        <a:ext cx="3147111" cy="1000107"/>
      </dsp:txXfrm>
    </dsp:sp>
    <dsp:sp modelId="{2EA3FCC0-62DF-4091-9D02-3411115D3684}">
      <dsp:nvSpPr>
        <dsp:cNvPr id="0" name=""/>
        <dsp:cNvSpPr/>
      </dsp:nvSpPr>
      <dsp:spPr>
        <a:xfrm>
          <a:off x="337495" y="2446841"/>
          <a:ext cx="458079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185 классах (инклюзивно)</a:t>
          </a:r>
        </a:p>
      </dsp:txBody>
      <dsp:txXfrm>
        <a:off x="368610" y="2477956"/>
        <a:ext cx="4518567" cy="1000107"/>
      </dsp:txXfrm>
    </dsp:sp>
    <dsp:sp modelId="{218A9D6B-114A-49C8-BC08-DCE58F1908BA}">
      <dsp:nvSpPr>
        <dsp:cNvPr id="0" name=""/>
        <dsp:cNvSpPr/>
      </dsp:nvSpPr>
      <dsp:spPr>
        <a:xfrm>
          <a:off x="4918293" y="2957815"/>
          <a:ext cx="84986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849869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981" y="2956763"/>
        <a:ext cx="42493" cy="42493"/>
      </dsp:txXfrm>
    </dsp:sp>
    <dsp:sp modelId="{C554E7D0-860E-4A5B-BC89-9F54961A543A}">
      <dsp:nvSpPr>
        <dsp:cNvPr id="0" name=""/>
        <dsp:cNvSpPr/>
      </dsp:nvSpPr>
      <dsp:spPr>
        <a:xfrm>
          <a:off x="5768162" y="2446841"/>
          <a:ext cx="3209341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347 детей с ОВЗ, из них 40 детей-инвалидов</a:t>
          </a:r>
        </a:p>
      </dsp:txBody>
      <dsp:txXfrm>
        <a:off x="5799277" y="2477956"/>
        <a:ext cx="3147111" cy="1000107"/>
      </dsp:txXfrm>
    </dsp:sp>
    <dsp:sp modelId="{C777577C-9EEB-46EB-992B-340B7D9B840D}">
      <dsp:nvSpPr>
        <dsp:cNvPr id="0" name=""/>
        <dsp:cNvSpPr/>
      </dsp:nvSpPr>
      <dsp:spPr>
        <a:xfrm>
          <a:off x="337495" y="3668529"/>
          <a:ext cx="4580797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Индивидуальное обучение</a:t>
          </a:r>
        </a:p>
      </dsp:txBody>
      <dsp:txXfrm>
        <a:off x="368610" y="3699644"/>
        <a:ext cx="4518567" cy="1000107"/>
      </dsp:txXfrm>
    </dsp:sp>
    <dsp:sp modelId="{C634B288-661F-45A8-A367-AA17EA0C4A7A}">
      <dsp:nvSpPr>
        <dsp:cNvPr id="0" name=""/>
        <dsp:cNvSpPr/>
      </dsp:nvSpPr>
      <dsp:spPr>
        <a:xfrm>
          <a:off x="4918293" y="4179502"/>
          <a:ext cx="84986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849869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1981" y="4178451"/>
        <a:ext cx="42493" cy="42493"/>
      </dsp:txXfrm>
    </dsp:sp>
    <dsp:sp modelId="{3013C6A2-93B5-4E60-9DD8-FD0E0D03C2B3}">
      <dsp:nvSpPr>
        <dsp:cNvPr id="0" name=""/>
        <dsp:cNvSpPr/>
      </dsp:nvSpPr>
      <dsp:spPr>
        <a:xfrm>
          <a:off x="5768162" y="3668529"/>
          <a:ext cx="3209341" cy="106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121 ребенок</a:t>
          </a:r>
        </a:p>
      </dsp:txBody>
      <dsp:txXfrm>
        <a:off x="5799277" y="3699644"/>
        <a:ext cx="3147111" cy="1000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2907297-5EB3-4122-B0C6-2792EFBEA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621146-A281-4CE0-897D-ABD3CC0D43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4BC5-8AC6-4460-80E0-7EABDE36490C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11938E-E77D-4F9D-9F34-8BD1704FDB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D3CA55-5FFD-4F8A-9A5E-81F6845E2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DF5AB-361B-4CC4-88AB-D3B1D51F7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99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A4F01-3A10-4C56-B105-6DFE7EE6A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000" y="1122363"/>
            <a:ext cx="594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28C57F-1C6E-48AB-9EB2-B9D211514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000" y="3602038"/>
            <a:ext cx="594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61CCF-1AA2-477D-BB43-394F4FF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812D-0C7E-43F6-9CA0-68260C64E259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E5C8B-8241-4634-BF74-6CAD9BBF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15632-C098-4C85-A2F9-3C37EE83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FD1E-AA18-4949-B934-F61B7FDA66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D3A4D4-35AA-4694-9B20-07F32097AAD2}"/>
              </a:ext>
            </a:extLst>
          </p:cNvPr>
          <p:cNvSpPr/>
          <p:nvPr userDrawn="1"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5A68EAE1-F6CF-42CF-8F4F-5DAF349AC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9856" y="481012"/>
            <a:ext cx="3824287" cy="58959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1">
            <a:extLst>
              <a:ext uri="{FF2B5EF4-FFF2-40B4-BE49-F238E27FC236}">
                <a16:creationId xmlns:a16="http://schemas.microsoft.com/office/drawing/2014/main" id="{8DA08962-49A2-4B0C-BB27-EC6E00A2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34000"/>
            <a:ext cx="10851547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F77DC45-4DCE-445D-83F9-16F3C9E7D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001" y="1449000"/>
            <a:ext cx="10851546" cy="4696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46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7A5504-747D-4587-8994-8C095EFC6918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  <p:sp>
        <p:nvSpPr>
          <p:cNvPr id="6" name="Заголовок 11">
            <a:extLst>
              <a:ext uri="{FF2B5EF4-FFF2-40B4-BE49-F238E27FC236}">
                <a16:creationId xmlns:a16="http://schemas.microsoft.com/office/drawing/2014/main" id="{8DA08962-49A2-4B0C-BB27-EC6E00A2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34000"/>
            <a:ext cx="11341100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297E08-B41D-4F2F-A927-47B519AFA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450" y="23034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C3D4AF7C-667C-44E3-8AF6-FB22A1DFF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5341" y="23034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680B83BF-4BCE-4132-8ADA-C85745B30E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1675" y="2303463"/>
            <a:ext cx="3004875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C89D0B0B-7495-47DF-90DC-88B165438E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50" y="4058163"/>
            <a:ext cx="3004875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21E8F587-1C42-45FB-878D-F756A896D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6109" y="40581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B10A2986-07EE-4A2F-A8F7-025114117F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76000" y="40581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210DE1-7D37-4226-B9AC-F9BE0B0B9B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739" y="1493838"/>
            <a:ext cx="11341100" cy="6270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250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18F5DC-79EC-467F-ACC8-AC05CA266654}"/>
              </a:ext>
            </a:extLst>
          </p:cNvPr>
          <p:cNvSpPr/>
          <p:nvPr userDrawn="1"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FD335D0-A26D-44FF-A9E4-BA9185A9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121" y="234000"/>
            <a:ext cx="7951679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3B3B7749-73D6-4285-91B8-CEFE987DE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121" y="1449000"/>
            <a:ext cx="7951788" cy="4696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59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18F5DC-79EC-467F-ACC8-AC05CA266654}"/>
              </a:ext>
            </a:extLst>
          </p:cNvPr>
          <p:cNvSpPr/>
          <p:nvPr userDrawn="1"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FD335D0-A26D-44FF-A9E4-BA9185A9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000" y="585000"/>
            <a:ext cx="6607800" cy="81161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3B3B7749-73D6-4285-91B8-CEFE987DE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6000" y="1600376"/>
            <a:ext cx="6607891" cy="467262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307BE0-F448-46D1-A424-558ABDA7EB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338" y="585000"/>
            <a:ext cx="3870325" cy="5688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A02091-408E-4BE9-A5F3-70968A8D496B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726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18F5DC-79EC-467F-ACC8-AC05CA266654}"/>
              </a:ext>
            </a:extLst>
          </p:cNvPr>
          <p:cNvSpPr/>
          <p:nvPr userDrawn="1"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FD335D0-A26D-44FF-A9E4-BA9185A9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994" y="585000"/>
            <a:ext cx="6202806" cy="81161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3B3B7749-73D6-4285-91B8-CEFE987DE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1000" y="1600376"/>
            <a:ext cx="6202891" cy="467262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307BE0-F448-46D1-A424-558ABDA7EB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338" y="585000"/>
            <a:ext cx="4295662" cy="270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9A236AC1-7D62-4D5B-8BEA-6DE1B05E0B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5338" y="3564001"/>
            <a:ext cx="4295662" cy="2709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C1981B-65AB-49F3-9970-CAF5B3517B4B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31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18F5DC-79EC-467F-ACC8-AC05CA266654}"/>
              </a:ext>
            </a:extLst>
          </p:cNvPr>
          <p:cNvSpPr/>
          <p:nvPr userDrawn="1"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8CEBEF88-593C-4248-A0AA-D86B360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9" y="615764"/>
            <a:ext cx="7951679" cy="6712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877F2-5383-45E6-B8BB-368047CAD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090" y="1629000"/>
            <a:ext cx="7951788" cy="46132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F33D3F-C7BE-49C8-A538-30B623A7DAA0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81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18F5DC-79EC-467F-ACC8-AC05CA266654}"/>
              </a:ext>
            </a:extLst>
          </p:cNvPr>
          <p:cNvSpPr/>
          <p:nvPr userDrawn="1"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8CEBEF88-593C-4248-A0AA-D86B360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9" y="572308"/>
            <a:ext cx="6309023" cy="7146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877F2-5383-45E6-B8BB-368047CAD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663" y="1580303"/>
            <a:ext cx="6309109" cy="4705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7DBE84B6-805D-409F-AC09-5C9368A76C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6837" y="585000"/>
            <a:ext cx="3870325" cy="5688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B618EAA-5190-44A0-A8FE-BE730D7AACA7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083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24FBD-42BB-41ED-AAE9-BD39EBED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30C07-A205-44CA-9B85-BB49A0332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E055C-95FE-411C-9F43-588B6634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812D-0C7E-43F6-9CA0-68260C64E259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95D25-DDE7-4F98-A56D-8DE6401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55603-5B8F-482F-8BCE-3A950A9D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FD1E-AA18-4949-B934-F61B7FDA6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resentation-creation.ru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D41B8-E1AC-45EB-A585-E4851E87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739962-C9E0-4C18-9D47-A226C9A29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0BFAB-CE66-479B-99EE-3B742CB96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2812D-0C7E-43F6-9CA0-68260C64E259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F80275-19DA-4200-9D26-9DCA9444C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8A40D9-6565-4316-A2BD-CA6617753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6FD1E-AA18-4949-B934-F61B7FDA66E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1"/>
            <a:extLst>
              <a:ext uri="{FF2B5EF4-FFF2-40B4-BE49-F238E27FC236}">
                <a16:creationId xmlns:a16="http://schemas.microsoft.com/office/drawing/2014/main" id="{C79E8EF3-196C-4705-888E-0E97FE8C2CF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7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50" r:id="rId4"/>
    <p:sldLayoutId id="2147483663" r:id="rId5"/>
    <p:sldLayoutId id="2147483665" r:id="rId6"/>
    <p:sldLayoutId id="2147483661" r:id="rId7"/>
    <p:sldLayoutId id="2147483664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12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microsoft.com/office/2007/relationships/hdphoto" Target="../media/hdphoto1.wdp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2.jp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microsoft.com/office/2007/relationships/hdphoto" Target="../media/hdphoto3.wdp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png"/><Relationship Id="rId7" Type="http://schemas.openxmlformats.org/officeDocument/2006/relationships/image" Target="../media/image14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0.png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7" Type="http://schemas.openxmlformats.org/officeDocument/2006/relationships/image" Target="../media/image163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g"/><Relationship Id="rId7" Type="http://schemas.openxmlformats.org/officeDocument/2006/relationships/image" Target="../media/image18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g"/><Relationship Id="rId5" Type="http://schemas.openxmlformats.org/officeDocument/2006/relationships/image" Target="../media/image180.jpeg"/><Relationship Id="rId4" Type="http://schemas.openxmlformats.org/officeDocument/2006/relationships/image" Target="../media/image17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4E77AC98-E8A9-49BC-88ED-EE393F71442C}"/>
              </a:ext>
            </a:extLst>
          </p:cNvPr>
          <p:cNvSpPr/>
          <p:nvPr/>
        </p:nvSpPr>
        <p:spPr>
          <a:xfrm rot="5400000">
            <a:off x="1636282" y="-571284"/>
            <a:ext cx="4554431" cy="7244999"/>
          </a:xfrm>
          <a:custGeom>
            <a:avLst/>
            <a:gdLst>
              <a:gd name="connsiteX0" fmla="*/ 337152 w 3935675"/>
              <a:gd name="connsiteY0" fmla="*/ 342284 h 5375065"/>
              <a:gd name="connsiteX1" fmla="*/ 337152 w 3935675"/>
              <a:gd name="connsiteY1" fmla="*/ 5032779 h 5375065"/>
              <a:gd name="connsiteX2" fmla="*/ 3605151 w 3935675"/>
              <a:gd name="connsiteY2" fmla="*/ 5032779 h 5375065"/>
              <a:gd name="connsiteX3" fmla="*/ 3605151 w 3935675"/>
              <a:gd name="connsiteY3" fmla="*/ 342284 h 5375065"/>
              <a:gd name="connsiteX4" fmla="*/ 0 w 3935675"/>
              <a:gd name="connsiteY4" fmla="*/ 0 h 5375065"/>
              <a:gd name="connsiteX5" fmla="*/ 3935675 w 3935675"/>
              <a:gd name="connsiteY5" fmla="*/ 0 h 5375065"/>
              <a:gd name="connsiteX6" fmla="*/ 3935675 w 3935675"/>
              <a:gd name="connsiteY6" fmla="*/ 5375065 h 5375065"/>
              <a:gd name="connsiteX7" fmla="*/ 0 w 3935675"/>
              <a:gd name="connsiteY7" fmla="*/ 5375065 h 53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5675" h="5375065">
                <a:moveTo>
                  <a:pt x="337152" y="342284"/>
                </a:moveTo>
                <a:lnTo>
                  <a:pt x="337152" y="5032779"/>
                </a:lnTo>
                <a:lnTo>
                  <a:pt x="3605151" y="5032779"/>
                </a:lnTo>
                <a:lnTo>
                  <a:pt x="3605151" y="342284"/>
                </a:lnTo>
                <a:close/>
                <a:moveTo>
                  <a:pt x="0" y="0"/>
                </a:moveTo>
                <a:lnTo>
                  <a:pt x="3935675" y="0"/>
                </a:lnTo>
                <a:lnTo>
                  <a:pt x="3935675" y="5375065"/>
                </a:lnTo>
                <a:lnTo>
                  <a:pt x="0" y="53750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6010343-A93D-4449-894F-4F45D954F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000" y="1044000"/>
            <a:ext cx="6345000" cy="382500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ПУБЛИЧНЫЙ ДОКЛАД </a:t>
            </a:r>
            <a:b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УПРАВЛЕНИЯ ОБРАЗОВАНИЯ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АДМИНИСТРАЦИИ 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ШЕЛЕХОВСКОГО МУНИЦИПАЛЬНОГО РАЙОНА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 РЕЗУЛЬТАТАХ ДЕЯТЕЛЬНОСТИ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СИСТЕМЫ  ОБРАЗОВАНИЯ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ШЕЛЕХОВСКОГО РАЙОНА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 2023 ГОДУ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C233D-EC30-45DE-AC05-32F08FB32B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0" y="1269000"/>
            <a:ext cx="4379240" cy="3479904"/>
          </a:xfr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7938C8-62BA-4E84-A39B-1B9730A81B9F}"/>
              </a:ext>
            </a:extLst>
          </p:cNvPr>
          <p:cNvSpPr txBox="1"/>
          <p:nvPr/>
        </p:nvSpPr>
        <p:spPr>
          <a:xfrm>
            <a:off x="4045967" y="5883003"/>
            <a:ext cx="494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Ирина Юрьевна </a:t>
            </a:r>
            <a:r>
              <a:rPr lang="ru-RU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Шишко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образования </a:t>
            </a:r>
          </a:p>
        </p:txBody>
      </p: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49147670"/>
              </p:ext>
            </p:extLst>
          </p:nvPr>
        </p:nvGraphicFramePr>
        <p:xfrm>
          <a:off x="4791000" y="1314000"/>
          <a:ext cx="7169000" cy="473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91000" y="139064"/>
            <a:ext cx="5733342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Доступность дошкольного образования</a:t>
            </a:r>
          </a:p>
        </p:txBody>
      </p:sp>
      <p:pic>
        <p:nvPicPr>
          <p:cNvPr id="3074" name="Picture 2" descr="https://demotivation.ru/wp-content/uploads/2020/03/PRI_76096694-2048x13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0" y="4268738"/>
            <a:ext cx="2880000" cy="1919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lmamater13.ru/800/600/http/psy-files.ru/wp-content/uploads/4/9/6/496b8e19d11a6e202012c5a7929eef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0" y="1238656"/>
            <a:ext cx="2880000" cy="19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02440947"/>
              </p:ext>
            </p:extLst>
          </p:nvPr>
        </p:nvGraphicFramePr>
        <p:xfrm>
          <a:off x="4791000" y="1314000"/>
          <a:ext cx="7169000" cy="473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91000" y="139064"/>
            <a:ext cx="5733342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Регистрационный учет для получения места в ДО</a:t>
            </a:r>
          </a:p>
        </p:txBody>
      </p:sp>
      <p:pic>
        <p:nvPicPr>
          <p:cNvPr id="7174" name="Picture 6" descr="https://i.imgur.com/HQygsH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01" y="4222561"/>
            <a:ext cx="2880000" cy="180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malchishki-i-devchonki.ru/wp-content/uploads/2023/02/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01" y="1314000"/>
            <a:ext cx="2884655" cy="1921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4.userapi.com/impg/D74tFQXIHqlimc37XY1oGzmuHTuxrkqVqBVHAQ/LSh_8QHeAME.jpg?size=1600x1200&amp;quality=95&amp;sign=33153bd1bf62821dd30a8293239c2bc6&amp;type=album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08" y="4734000"/>
            <a:ext cx="2624999" cy="1968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586000" y="139064"/>
            <a:ext cx="9374000" cy="1157536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2023 году образовательные организации, реализующие программу дошкольного образования, посещало 340 детей с ограниченными возможностями здоровья, 59 детей-инвалидов.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38499734"/>
              </p:ext>
            </p:extLst>
          </p:nvPr>
        </p:nvGraphicFramePr>
        <p:xfrm>
          <a:off x="2136001" y="1359000"/>
          <a:ext cx="10305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https://static.tildacdn.com/tild3832-6630-4165-a537-363534356265/Unknown1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00" y="1486798"/>
            <a:ext cx="2727212" cy="1815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5771075"/>
              </p:ext>
            </p:extLst>
          </p:nvPr>
        </p:nvGraphicFramePr>
        <p:xfrm>
          <a:off x="3171000" y="-486000"/>
          <a:ext cx="8684999" cy="643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s://magistr54.ru/wp-content/uploads/2019/07/p32_obsledovanie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00" y="4644000"/>
            <a:ext cx="3330000" cy="201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7029655" y="3492758"/>
            <a:ext cx="4972689" cy="1857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3975" y="5724000"/>
            <a:ext cx="1328025" cy="13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72" y="63786"/>
            <a:ext cx="5355000" cy="14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sun9-64.userapi.com/impf/wPTzBflE9v4ggRG4nbw_t68Xxk-eVsJfvn5Q6Q/Rr0MInbmHrk.jpg?size=2560x2560&amp;quality=95&amp;sign=b965503552f2826cf976654db182d32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00" y="3429000"/>
            <a:ext cx="3378402" cy="3378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9.userapi.com/impg/99eSOt_lhFTr-kg1RQ0cqlrn4naiNU8eqPFsRw/RfoP26O2eqA.jpg?size=1600x900&amp;quality=95&amp;sign=f883c8cda3226476488fa29e9f4a3ecd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9" y="218990"/>
            <a:ext cx="5542668" cy="3117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7.userapi.com/impg/DaugLTX8PirOToQY7-RfI4hs8TTunfIbkYRBxg/atcypJBKl4s.jpg?size=1600x720&amp;quality=95&amp;sign=5b98d03625dad16fe74d8f4503f05009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00" y="3914933"/>
            <a:ext cx="5686443" cy="25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8.userapi.com/impg/5hmXtTCZQ58Dt1w4GWqZ2UEki_NfMLAz7vqNOA/80If-6DKnBw.jpg?size=1600x720&amp;quality=95&amp;sign=f641036ad50cc60d20be15b0f99a60cc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31" y="1188539"/>
            <a:ext cx="5748959" cy="258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8291652"/>
              </p:ext>
            </p:extLst>
          </p:nvPr>
        </p:nvGraphicFramePr>
        <p:xfrm>
          <a:off x="5009950" y="1061833"/>
          <a:ext cx="7169000" cy="473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91000" y="139064"/>
            <a:ext cx="5733342" cy="63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</a:t>
            </a:r>
          </a:p>
        </p:txBody>
      </p:sp>
      <p:pic>
        <p:nvPicPr>
          <p:cNvPr id="11266" name="Picture 2" descr="http://psy-files.ru/wp-content/uploads/8/3/3/8330cca146f857e0946627aeb8911e0a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00" y="999000"/>
            <a:ext cx="3175305" cy="21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676000" y="4315740"/>
            <a:ext cx="5400000" cy="2145268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Blip>
                <a:blip r:embed="rId9"/>
              </a:buBlip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 присвоена 127 педагогам (31%)</a:t>
            </a:r>
          </a:p>
          <a:p>
            <a:pPr marL="342900" indent="-342900" algn="ctr">
              <a:buBlip>
                <a:blip r:embed="rId9"/>
              </a:buBlip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 – 119 педагогам (29%)</a:t>
            </a:r>
          </a:p>
        </p:txBody>
      </p:sp>
    </p:spTree>
    <p:extLst>
      <p:ext uri="{BB962C8B-B14F-4D97-AF65-F5344CB8AC3E}">
        <p14:creationId xmlns:p14="http://schemas.microsoft.com/office/powerpoint/2010/main" val="836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486000" y="139064"/>
            <a:ext cx="7920000" cy="63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с воспитанниками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631000" y="799086"/>
            <a:ext cx="9270000" cy="173664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районный фестиваль-конкурс детского творчества «Радуга талантов».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Спартакиада и районная семейная Спартакиада  «Мама, папа, я - спортивная семья».</a:t>
            </a:r>
          </a:p>
        </p:txBody>
      </p:sp>
      <p:pic>
        <p:nvPicPr>
          <p:cNvPr id="12296" name="Picture 8" descr="https://sun9-20.userapi.com/impg/K8aKgTZqSm3yJmJNTCeuyIYofXI56KJNcPgVgA/Kl8Uf4QQ3Jk.jpg?size=1200x1600&amp;quality=95&amp;sign=7858b5bb74aaebd66307c6e3420bc38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91" y="2161863"/>
            <a:ext cx="3428990" cy="4571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sun9-20.userapi.com/impg/qXQ9OUt-7XrcV4gtSflvamtAV5ZSvrFeZYPENw/4jB8X8CWLLs.jpg?size=1353x769&amp;quality=95&amp;sign=a4af46f6ab3ab0ba6a3e05d92dc0400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00" y="3024000"/>
            <a:ext cx="5621372" cy="319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8389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486000" y="139064"/>
            <a:ext cx="7920000" cy="63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с воспитанниками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631000" y="799086"/>
            <a:ext cx="9270000" cy="173664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районных конкурса (чтецов и рисунков) для воспитанников и обучающихся с особыми образовательными потребностями.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Фестиваль-конкурс «Театральная палитра».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«Читают ребята из детского сада».</a:t>
            </a:r>
          </a:p>
        </p:txBody>
      </p:sp>
      <p:pic>
        <p:nvPicPr>
          <p:cNvPr id="12290" name="Picture 2" descr="https://sun9-76.userapi.com/impf/YvhVQpYhZKBkN58LmqwghXucw4mOXBQV8sOhgQ/fS2uXt9Gx9g.jpg?size=533x642&amp;quality=95&amp;sign=0a18f26113428beaa2921c0b8f3e7d4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03" y="3654000"/>
            <a:ext cx="2479057" cy="2986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31.userapi.com/impf/kzN6CGZl4E_41GqNaVuGBG9ZKb-e6KAmuw6dBA/8QLFxX2TFGU.jpg?size=479x647&amp;quality=95&amp;sign=c6e7337076b205cb34d4b11238c07cf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17" y="2619000"/>
            <a:ext cx="2127826" cy="2874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65.userapi.com/impg/oa6tzOP7b7jREbTA4mhYYM5YwpMXTihcaSThlQ/l1_ZUlY96sc.jpg?size=1600x1200&amp;quality=95&amp;sign=7e9347f4b61debfa9ecf5597244d869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40" y="2935532"/>
            <a:ext cx="4705135" cy="3528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8389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486000" y="139064"/>
            <a:ext cx="7920000" cy="63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с воспитанниками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631000" y="799086"/>
            <a:ext cx="9270000" cy="214526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конкурсы детского творчества на противопожарную тему «Неопалимая Купина» и «Безопасность - это важно!»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воспитанники ДОУ приняли участие в I районной НПК «Шаг в будущее, малыш!»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3114000"/>
            <a:ext cx="6192000" cy="348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00" y="2582008"/>
            <a:ext cx="2330475" cy="387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6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4534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51022354"/>
              </p:ext>
            </p:extLst>
          </p:nvPr>
        </p:nvGraphicFramePr>
        <p:xfrm>
          <a:off x="4791000" y="1314000"/>
          <a:ext cx="7169000" cy="473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46000" y="248580"/>
            <a:ext cx="5733342" cy="63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обучающихся</a:t>
            </a:r>
          </a:p>
        </p:txBody>
      </p:sp>
      <p:pic>
        <p:nvPicPr>
          <p:cNvPr id="15364" name="Picture 4" descr="https://komiinform.ru/content/news/images/178992/2-1%281%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0" y="999000"/>
            <a:ext cx="32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mg-s.wfolio.com/x/Sjpgrm2v20FR6Cth5viRkzL_0dyRc0yk/9ZAr53SKb35Qfl1d5e6G5AqIciSqSaBm/-MI44M35gglgUl4Xy9OxfKsy3-FoGDyF/bPnMhJIOLSKSUk4mVV-gK791sP_RZpo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34" y="4239000"/>
            <a:ext cx="2439333" cy="2439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9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42000" y="5454000"/>
            <a:ext cx="135000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60.userapi.com/impg/dVLWh9vZRwK2bLqtDL59iODfHZkgOGyJx2LX7g/FrWFQGD4Gl4.jpg?size=2560x1920&amp;quality=95&amp;sign=16521ef2b7f37287015d07264359daf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" y="189000"/>
            <a:ext cx="8700000" cy="652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8389" y="2784599"/>
            <a:ext cx="6326069" cy="10350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811000" y="138314"/>
            <a:ext cx="9000000" cy="171493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Доставку школьников к месту учебы и обратно осуществляют 12 образовательных организаций в 6 поселениях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990026"/>
            <a:ext cx="6083708" cy="396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sun9-10.userapi.com/impg/EjaFKi4km2CHaxqhnc94xCvFvicYkivuParPaA/PosXjYpLXVw.jpg?size=1280x720&amp;quality=95&amp;sign=dff25b59d81adbc0946435198a06aaf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0" y="3686569"/>
            <a:ext cx="4964337" cy="2792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79344909"/>
              </p:ext>
            </p:extLst>
          </p:nvPr>
        </p:nvGraphicFramePr>
        <p:xfrm>
          <a:off x="-699000" y="1494000"/>
          <a:ext cx="11835000" cy="441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91000" y="109138"/>
            <a:ext cx="9270000" cy="1069862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Доступность общего образования обеспечена через следующие меры: 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0" y="189000"/>
            <a:ext cx="2490600" cy="2430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55" y="180149"/>
            <a:ext cx="5436037" cy="4081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06" y="2934000"/>
            <a:ext cx="4486275" cy="282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1 (49)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00" y="3788213"/>
            <a:ext cx="4200927" cy="2799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4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4422097"/>
              </p:ext>
            </p:extLst>
          </p:nvPr>
        </p:nvGraphicFramePr>
        <p:xfrm>
          <a:off x="426000" y="1453059"/>
          <a:ext cx="9315000" cy="473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651000" y="99000"/>
            <a:ext cx="8685000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Адаптированная основная общеобразовательная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1142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8999"/>
            <a:ext cx="754017" cy="7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0" y="369000"/>
            <a:ext cx="5689687" cy="431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000" y="253365"/>
            <a:ext cx="4705612" cy="1600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754017" y="4833737"/>
            <a:ext cx="8685000" cy="1598632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человек  обучается по программам профессионального обучения по профессиям:</a:t>
            </a:r>
          </a:p>
          <a:p>
            <a:pPr marL="342900" indent="-342900" algn="l">
              <a:buBlip>
                <a:blip r:embed="rId5"/>
              </a:buBlip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«Повар»</a:t>
            </a:r>
          </a:p>
          <a:p>
            <a:pPr marL="342900" indent="-342900" algn="l">
              <a:buBlip>
                <a:blip r:embed="rId5"/>
              </a:buBlip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«Мастер отделочных строительных работ»</a:t>
            </a:r>
          </a:p>
        </p:txBody>
      </p:sp>
      <p:pic>
        <p:nvPicPr>
          <p:cNvPr id="4098" name="Picture 2" descr="https://avatars.dzeninfra.ru/get-zen_doc/964926/pub_5c8a2dd0d2fa8100b4ef31ac_5c8a2de52d1df300b38feefa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00" y="2079000"/>
            <a:ext cx="2746292" cy="2508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166500"/>
            <a:ext cx="3870000" cy="121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Успеваемость составила 97,9 %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78790983"/>
              </p:ext>
            </p:extLst>
          </p:nvPr>
        </p:nvGraphicFramePr>
        <p:xfrm>
          <a:off x="1866000" y="369000"/>
          <a:ext cx="7695000" cy="355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15732" y="2934000"/>
            <a:ext cx="4310535" cy="1035000"/>
          </a:xfrm>
          <a:prstGeom prst="round2Diag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Качество знаний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составило 44,6 % </a:t>
            </a: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668892" y="3923999"/>
            <a:ext cx="7494750" cy="2826306"/>
          </a:xfrm>
          <a:prstGeom prst="round2DiagRect">
            <a:avLst>
              <a:gd name="adj1" fmla="val 12001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Качество знаний выше данного показателя</a:t>
            </a:r>
            <a:r>
              <a:rPr lang="ru-RU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 ШР «СОШ № 2»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МКОУ ШР «СОШ № 12»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 МБОУШР «Шелеховский лицей» - СОШ с. Баклаши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МКОУ ШР «НШДС № 10»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МКОУ ШР «НШДС № 14»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МБОУШР «Гимназия»</a:t>
            </a:r>
            <a:endParaRPr lang="ru-RU" sz="2000" kern="1600" spc="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Blip>
                <a:blip r:embed="rId8"/>
              </a:buBlip>
            </a:pPr>
            <a:r>
              <a:rPr lang="x-none" sz="2000" kern="1600" spc="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МБОУШР «Шелеховский лицей»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12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обучающихся, 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окончивших 2022-2023 учебный год на: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98859201"/>
              </p:ext>
            </p:extLst>
          </p:nvPr>
        </p:nvGraphicFramePr>
        <p:xfrm>
          <a:off x="291000" y="1072434"/>
          <a:ext cx="7695000" cy="432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s://data.ac-illust.com/data/thumbnails/b3/b394584b8d517fca4cddea72ec90ccc5_t.jpe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00" y="2511932"/>
            <a:ext cx="1569775" cy="14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ds05.infourok.ru/uploads/ex/0347/0015e8be-1a194569/img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35" y="4982397"/>
            <a:ext cx="2894896" cy="1628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722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- 2023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2" y="1202510"/>
            <a:ext cx="3762175" cy="5371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638" y="1134000"/>
            <a:ext cx="3475268" cy="5209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000" y="729000"/>
            <a:ext cx="2221198" cy="159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https://sun9-78.userapi.com/impg/ecdmXoDP8eh_b44_2DD4OGRZBCaHtBBAiVq-lA/kcITAtO5akE.jpg?size=1440x1920&amp;quality=95&amp;sign=c3381fe9d2abc54dbaff545dcb2b7d12&amp;type=albu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93" y="2664000"/>
            <a:ext cx="2946026" cy="3928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- 2023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539000"/>
            <a:ext cx="9000000" cy="19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на сумму 968 061,70 рублей. 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целом за последние три года из бюджета Шелеховского района на оснащение ППЭ выделено – 3 358 218,08 рублей</a:t>
            </a:r>
          </a:p>
        </p:txBody>
      </p:sp>
      <p:pic>
        <p:nvPicPr>
          <p:cNvPr id="1026" name="Picture 2" descr="https://tatarstan.ru/file/news/28_n2088919_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1" r="10169"/>
          <a:stretch/>
        </p:blipFill>
        <p:spPr bwMode="auto">
          <a:xfrm>
            <a:off x="8664279" y="2439000"/>
            <a:ext cx="1802491" cy="1584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79" y="3609000"/>
            <a:ext cx="36576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2" y="5392342"/>
            <a:ext cx="3028679" cy="1199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000" y="4149505"/>
            <a:ext cx="3250841" cy="1202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https://sun9-27.userapi.com/impg/mA1K9FjZICXsdhmPKrQSKIYsa4j7php3TOZZQQ/n5nKROm6QD8.jpg?size=738x1600&amp;quality=95&amp;sign=883aff32731dd34b1c97fdb28b49fb8e&amp;type=album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1" y="3339000"/>
            <a:ext cx="1531230" cy="3319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265465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- 2023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7" y="1362186"/>
            <a:ext cx="5316543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00" y="1629000"/>
            <a:ext cx="5120500" cy="44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91000" y="5947848"/>
            <a:ext cx="7155000" cy="744669"/>
          </a:xfrm>
          <a:prstGeom prst="round2Diag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итогам ГИА в 2023 году успеваемость в </a:t>
            </a:r>
          </a:p>
          <a:p>
            <a:r>
              <a:rPr lang="ru-RU" sz="2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 классах составила 99,3%, в 9 классах – 92,3%.</a:t>
            </a:r>
          </a:p>
        </p:txBody>
      </p:sp>
    </p:spTree>
    <p:extLst>
      <p:ext uri="{BB962C8B-B14F-4D97-AF65-F5344CB8AC3E}">
        <p14:creationId xmlns:p14="http://schemas.microsoft.com/office/powerpoint/2010/main" val="23177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75275" y="5454000"/>
            <a:ext cx="121500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80.userapi.com/impg/J35xDkHqG7cHFghcNR8nGO5s0bG0aHeCG0CtUA/QKW0DSXlh7g.jpg?size=1600x1063&amp;quality=95&amp;sign=8eb8e03d3eb3d2dec044ae5370c2e87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68633"/>
            <a:ext cx="9814841" cy="6520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2017"/>
            <a:ext cx="1101000" cy="11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265465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58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АТТЕСТАТ С ОТЛИЧИЕМ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0" y="954000"/>
            <a:ext cx="4513753" cy="4341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1 (7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638351"/>
            <a:ext cx="6106246" cy="3953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0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220465" y="2834536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- 2023</a:t>
            </a:r>
          </a:p>
        </p:txBody>
      </p:sp>
      <p:pic>
        <p:nvPicPr>
          <p:cNvPr id="12292" name="Picture 4" descr="https://sun9-62.userapi.com/impg/UZr5ngsrOK-COw4zpwHNR_4Zd_2opT1J3WE-og/XlmDavdqvoY.jpg?size=402x604&amp;quality=95&amp;sign=d90ed3fef3dae0dd8e0943a53224bd38&amp;c_uniq_tag=Ka2qOpmKpWk7MbXTO6x7UglL9-jHOPy2oiiQMqC828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65" y="3125109"/>
            <a:ext cx="2331534" cy="350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561000" y="1404000"/>
            <a:ext cx="8504135" cy="1530000"/>
          </a:xfrm>
          <a:prstGeom prst="round2Diag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2023 году количество участников, набравших по ЕГЭ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баллов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составило 3 чел.: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МБОУШР «Гимназия»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МБОУШР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Шелеховский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лицей»</a:t>
            </a: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80500" y="3206194"/>
            <a:ext cx="5850001" cy="2933628"/>
          </a:xfrm>
          <a:prstGeom prst="round2Diag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Максимальное количество набранных баллов составило: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баллов по химии 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(выпускник МБОУШР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Шелеховский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лицей»);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97 баллов по русскому языку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(два выпускника МБОУШР «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Шелеховский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лицей», 1 выпускник МБОУШР «Гимназия»).</a:t>
            </a:r>
          </a:p>
        </p:txBody>
      </p:sp>
      <p:pic>
        <p:nvPicPr>
          <p:cNvPr id="12290" name="Picture 2" descr="https://sun9-64.userapi.com/impg/Rj8iA5Ur6R-sceVIIXG09YfReGtFt_S4E1zBbA/VRT21FYOjc0.jpg?size=403x604&amp;quality=95&amp;sign=a9dd49aa5ab91e8edaf79d3e9d663f22&amp;c_uniq_tag=mHkxf9Ldb8XlQf6NaxeOQY3P1nQ8vwOIEwNGxh3zjl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81" y="2304000"/>
            <a:ext cx="2191812" cy="328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35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численность работников в общеобразовательных организациях Шелеховского района составила 1343 человека</a:t>
            </a:r>
          </a:p>
        </p:txBody>
      </p:sp>
      <p:pic>
        <p:nvPicPr>
          <p:cNvPr id="7" name="Рисунок 6" descr="1 (50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8" y="1629000"/>
            <a:ext cx="4611069" cy="307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1 (7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00" y="1719000"/>
            <a:ext cx="5112000" cy="38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1 (7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1" y="4073693"/>
            <a:ext cx="3490553" cy="2618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26385374"/>
              </p:ext>
            </p:extLst>
          </p:nvPr>
        </p:nvGraphicFramePr>
        <p:xfrm>
          <a:off x="651000" y="414001"/>
          <a:ext cx="8460000" cy="400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81000" y="4014000"/>
            <a:ext cx="5400000" cy="2145268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Blip>
                <a:blip r:embed="rId8"/>
              </a:buBlip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 присвоена 216 педагогам (35%)</a:t>
            </a:r>
          </a:p>
          <a:p>
            <a:pPr marL="342900" indent="-342900" algn="ctr">
              <a:buBlip>
                <a:blip r:embed="rId8"/>
              </a:buBlip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 – 175 педагогам (29%)</a:t>
            </a:r>
          </a:p>
        </p:txBody>
      </p:sp>
      <p:pic>
        <p:nvPicPr>
          <p:cNvPr id="10242" name="Picture 2" descr="https://labinskmedia.ru/wp-content/uploads/2020/01/1511410723_55078-scal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00" y="4253848"/>
            <a:ext cx="3875423" cy="241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sun9-38.userapi.com/impg/lk5dJtanhITLxKiTGA_99VXJYOguCxp1x2PGLQ/xNnIqDZ46Y0.jpg?size=1350x1801&amp;quality=95&amp;sign=7956ae926b952ef715d333fd247d531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83" y="1689152"/>
            <a:ext cx="2226263" cy="297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39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Творческие и интеллектуальные конкурсы, командные игры, олимпиады различного уровня, соревнования, интернет-проекты</a:t>
            </a:r>
          </a:p>
        </p:txBody>
      </p:sp>
      <p:pic>
        <p:nvPicPr>
          <p:cNvPr id="15362" name="Picture 2" descr="https://sun9-10.userapi.com/impg/vSIdxVQOtMHfFa4EJCzy2qkab4xcgWb0kR-cpA/s4Zt4M5887o.jpg?size=961x1280&amp;quality=95&amp;sign=3230eeb412ea8369dc3f8f30c6bba5f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2" y="1694898"/>
            <a:ext cx="3752119" cy="499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79.userapi.com/impg/Tt4NgDE80rYA0pgYIOHljcz2NTTwRPbvbTK9kA/p9kf24gPdoM.jpg?size=1000x1000&amp;quality=95&amp;sign=c91bc4254c801e67a74614af72674096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4141" r="13145" b="51414"/>
          <a:stretch/>
        </p:blipFill>
        <p:spPr bwMode="auto">
          <a:xfrm>
            <a:off x="5699999" y="4216301"/>
            <a:ext cx="4581001" cy="2476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18.userapi.com/impg/NDd9ImjsndCJ08w_NK2FFZ13QBC_p2rU_tgCbg/-0RIrD0s0P0.jpg?size=1600x1200&amp;quality=95&amp;sign=f183e9a5db0e07a3b4d8036acee4266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0" y="1689152"/>
            <a:ext cx="3240000" cy="243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248902" y="2846026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9000000" cy="139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Творческие и интеллектуальные конкурсы, командные игры, олимпиады различного уровня, соревнования, интернет-проекты</a:t>
            </a:r>
          </a:p>
        </p:txBody>
      </p:sp>
      <p:pic>
        <p:nvPicPr>
          <p:cNvPr id="14338" name="Picture 2" descr="https://sun9-68.userapi.com/impg/AcKnK6ztDC117Rwb8Mz3GMVP9Fu13wJ_TBORtg/SFI6jLgSTzE.jpg?size=2560x1920&amp;quality=95&amp;sign=2543da06227b4258e2424ca08d3b21a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" y="1719000"/>
            <a:ext cx="3259500" cy="244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2.userapi.com/impg/Gbk9Mk_Xxk_F2VlojXIUqLKCNnS8sGUD7wOzLA/XAQ4hFScJOY.jpg?size=2560x1922&amp;quality=95&amp;sign=00479a69a1c37f617664a308a983e16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" y="4309579"/>
            <a:ext cx="3262496" cy="2449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7.userapi.com/impg/u2aTSyCWFYi8XC2uSO5NUercDV2nnQ0Peprq2w/-_jVJPyhLeU.jpg?size=2560x1920&amp;quality=95&amp;sign=c55049252bc3662782393154f64e336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87" y="1907251"/>
            <a:ext cx="2806625" cy="2104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003" y="1919720"/>
            <a:ext cx="4242991" cy="418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6" name="Picture 10" descr="https://sun9-61.userapi.com/impg/-HzXAZmWwXr9GuzUzGX0jmbbALRm5b9FrPKx-A/B7heM3gYnEM.jpg?size=1156x868&amp;quality=95&amp;sign=df3d5da8eaec9a4603b2f2bf32a8404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87" y="4422393"/>
            <a:ext cx="2822518" cy="2119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248902" y="2846026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341000" y="112284"/>
            <a:ext cx="5355000" cy="202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заключительном этапе приняли участие 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49 обучающихся, призёрами стали 14 обучающихся</a:t>
            </a:r>
          </a:p>
        </p:txBody>
      </p:sp>
      <p:pic>
        <p:nvPicPr>
          <p:cNvPr id="17410" name="Picture 2" descr="https://proforientir42.ru/wp-content/uploads/2018/09/zvez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200491"/>
            <a:ext cx="4005000" cy="1936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6554" r="9357" b="2437"/>
          <a:stretch/>
        </p:blipFill>
        <p:spPr>
          <a:xfrm>
            <a:off x="7447588" y="2210255"/>
            <a:ext cx="3150000" cy="443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04" y="2338116"/>
            <a:ext cx="6793443" cy="42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15605" r="81945"/>
          <a:stretch/>
        </p:blipFill>
        <p:spPr>
          <a:xfrm>
            <a:off x="5588213" y="2799000"/>
            <a:ext cx="1430287" cy="1454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6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543622" y="265965"/>
            <a:ext cx="5036422" cy="81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«ШАГ В БУДУЩЕЕ»</a:t>
            </a:r>
          </a:p>
        </p:txBody>
      </p:sp>
      <p:pic>
        <p:nvPicPr>
          <p:cNvPr id="13314" name="Picture 2" descr="https://sun9-80.userapi.com/impg/_gVd1biz5c4T3R0mgyryv_1kYNuKdYBXRdveXQ/vNYdp0Zza4c.jpg?size=2560x1920&amp;quality=95&amp;sign=89ebcd088b7119f35cb4beae0100212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87" y="1213439"/>
            <a:ext cx="3600000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17.userapi.com/impg/XZv5ezlXM6QFfs0gYN9EYLmC0vgCb3zSGj7geQ/N8z3StB78uQ.jpg?size=2560x1923&amp;quality=95&amp;sign=8a28c8d740c4ca25077f9895023157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00" y="279553"/>
            <a:ext cx="3474570" cy="26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78.userapi.com/impg/RRCHKuI_WKxDJpoYZxNjFSlCbvz0ej0X0FsVWQ/GIOEBu6occw.jpg?size=2560x1920&amp;quality=95&amp;sign=23a0e701087cc072a64abe86b9c0aeb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" y="1589456"/>
            <a:ext cx="3228768" cy="242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72.userapi.com/impg/Qq8xcrvctrC-D-AZfawPMDlGR2hV7F8GOXtyNA/qRsOqlXv8tg.jpg?size=2560x1920&amp;quality=95&amp;sign=f503c5db58eed00479bc97b13f20f9d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/>
          <a:stretch/>
        </p:blipFill>
        <p:spPr bwMode="auto">
          <a:xfrm>
            <a:off x="7758466" y="3090345"/>
            <a:ext cx="2663665" cy="239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erudit-gel.ru/wp-content/uploads/2021/03/shag0312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r="21703"/>
          <a:stretch/>
        </p:blipFill>
        <p:spPr bwMode="auto">
          <a:xfrm>
            <a:off x="171122" y="128491"/>
            <a:ext cx="1372500" cy="14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sun9-21.userapi.com/impg/oL_bY-dgBfee_WsY6MJY53WABSFTPRRcBhHNYw/aBYWs0v5xjU.jpg?size=1600x900&amp;quality=95&amp;sign=5d34aa93b860ca8cefb335fd2126fb9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" y="4289456"/>
            <a:ext cx="3925000" cy="2207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un9-74.userapi.com/impg/pOXAezVtbi8NRJNZ6v-4RNhJrmoTEYUlEJ6-Tw/09im3op8ct4.jpg?size=1081x852&amp;quality=95&amp;sign=6977d2493a2a2cac20921311b669d13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92" y="3560079"/>
            <a:ext cx="3844783" cy="3030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72"/>
            <a:ext cx="5230576" cy="6446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00" y="459000"/>
            <a:ext cx="4462537" cy="1918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00" y="2718329"/>
            <a:ext cx="6040794" cy="728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5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19458" name="Picture 2" descr="https://www.domod.ru/upload/medialibrary/953/9zxghb90l2erzb4q8bqsmm16gsn5pt7z/content-im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265965"/>
            <a:ext cx="4770000" cy="3580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00" y="517569"/>
            <a:ext cx="5596243" cy="582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00" y="3544818"/>
            <a:ext cx="3391243" cy="304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5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87000" y="5454000"/>
            <a:ext cx="130500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6.userapi.com/impg/kNBvcTWkY1CLTIzEKMRmGVNzGau-7Q_3_A4DeQ/8C-0leDMspw.jpg?size=1800x1350&amp;quality=95&amp;sign=1e732855aeda1c5679c86001e00b36e8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/>
          <a:stretch/>
        </p:blipFill>
        <p:spPr bwMode="auto">
          <a:xfrm>
            <a:off x="1416000" y="146266"/>
            <a:ext cx="7605000" cy="6565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09" y="148206"/>
            <a:ext cx="4824815" cy="165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0" name="Picture 2" descr="https://sun9-27.userapi.com/impg/mcp10oSnW5D-nzAkxkFNuy3EkMhfQ-zoxKSBbA/LjKOS7MLlX0.jpg?size=1280x960&amp;quality=95&amp;sign=b6a166e7c6d993353b112e1a98f70d0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1989000"/>
            <a:ext cx="4619999" cy="346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10.userapi.com/impg/sKt9sHB4hTErCEL00SUlutBWUOibPzL8YM2Xhw/ikrrKunR8aI.jpg?size=1152x864&amp;quality=95&amp;sign=1f9d4b418ce0b783bcf41c52ce9d006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83" y="4373804"/>
            <a:ext cx="3103617" cy="232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un9-65.userapi.com/impg/chIYRt7qDIt7D6rVOKyaE8GLESXGqfNScIqH9w/Zhtg9nfkOQQ.jpg?size=1280x961&amp;quality=95&amp;sign=8713547f38cb190152405ee810ad38a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97" y="300925"/>
            <a:ext cx="4006394" cy="300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sun9-29.userapi.com/impg/8U2H2XbmdhwZkO3zIcZpjfJYeh0fyJuQgsaJYA/f4lWSuRbBrU.jpg?size=1161x871&amp;quality=95&amp;sign=d7644104ce8c9565e7aebe80df44b5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26" y="3549658"/>
            <a:ext cx="3815382" cy="2862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sun9-80.userapi.com/impf/ZTdR3M2QkmWmZwR7QUczw58pu-6JtlkDaecxQQ/eOHSCSXgwz4.jpg?size=1920x768&amp;quality=95&amp;crop=199,0,1574,628&amp;sign=45b2ac8d8c955c4f8347bd4cbe664bcd&amp;type=cover_grou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7" y="5638113"/>
            <a:ext cx="2034657" cy="8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7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23554" name="Picture 2" descr="https://sun9-78.userapi.com/impg/ooyu8_d8Jhv7kyRSQOiO6b12mEKQpEGtEDn7ww/TmCwMX0DEEA.jpg?size=1280x961&amp;quality=95&amp;sign=82232e6e0f81ed850879117d05ed271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0" y="144000"/>
            <a:ext cx="4577123" cy="3436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7.userapi.com/impg/OCnn6zCDbEOKtptT9B5l-CtmNHRwTkW0I4dFrw/RORGx1FA3Ck.jpg?size=1280x720&amp;quality=95&amp;sign=d87f5561cc07514d3e6f16b160fd52d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00" y="3211855"/>
            <a:ext cx="6009207" cy="3380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13.userapi.com/impg/KJmIv005PDpTUkpkEQ1PwxIR6LcvGviY6jcATw/xNTAfLhGta8.jpg?size=2560x1920&amp;quality=95&amp;sign=a0e32586aa5079080f58c806f0d31cc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0" y="148500"/>
            <a:ext cx="3804762" cy="285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un9-63.userapi.com/impg/Dmh9nwFVe4I04Dea8NSNY0TeNrx5A_Pdrg5llg/EXPZ2-OiroA.jpg?size=1280x960&amp;quality=95&amp;sign=62a5131cbc16b8fdc32cc178e1a8af0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4014000"/>
            <a:ext cx="2984999" cy="223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6000" y="864000"/>
            <a:ext cx="2419717" cy="356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8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8999"/>
            <a:ext cx="1024017" cy="10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32905511"/>
              </p:ext>
            </p:extLst>
          </p:nvPr>
        </p:nvGraphicFramePr>
        <p:xfrm>
          <a:off x="492231" y="189000"/>
          <a:ext cx="11115000" cy="64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91001" y="255224"/>
            <a:ext cx="9090000" cy="114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136740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1000" y="189000"/>
            <a:ext cx="4050000" cy="67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ОХВАТ ДЕТЕЙ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64845429"/>
              </p:ext>
            </p:extLst>
          </p:nvPr>
        </p:nvGraphicFramePr>
        <p:xfrm>
          <a:off x="1011000" y="-344546"/>
          <a:ext cx="9360000" cy="400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1 (30)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9" y="2186812"/>
            <a:ext cx="3261331" cy="2445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8" name="Picture 2" descr="https://sun9-65.userapi.com/impg/aX28738bxuD19zFPA42NO-qXb4QrvCzoimerOA/-6aiHoC3-gY.jpg?size=1280x960&amp;quality=95&amp;sign=287296f4374f9ecfed4db41f553ddcf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95" y="3024000"/>
            <a:ext cx="3693581" cy="277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906000" y="3464443"/>
            <a:ext cx="3836422" cy="1600438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МБОУ ДО «ЦТ» реализовывалось 105 общеразвивающих программ по 6 направленностям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756056" y="5589000"/>
            <a:ext cx="9614944" cy="919401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Blip>
                <a:blip r:embed="rId10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педагогов высшей и первой квалификационной категории</a:t>
            </a:r>
          </a:p>
          <a:p>
            <a:pPr marL="342900" indent="-342900" algn="ctr">
              <a:buBlip>
                <a:blip r:embed="rId10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педагогов имеют высшее и средне-специальное образование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8" y="128657"/>
            <a:ext cx="2007750" cy="301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28346" r="7678"/>
          <a:stretch/>
        </p:blipFill>
        <p:spPr>
          <a:xfrm>
            <a:off x="3319466" y="2873188"/>
            <a:ext cx="2763068" cy="3819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90" y="504000"/>
            <a:ext cx="2873752" cy="383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406000" y="224036"/>
            <a:ext cx="4005000" cy="180996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Камышенко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Кристина Сергеевна,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МКДОУ ШР «Детский сад № 16 «Ручеёк»</a:t>
            </a: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93715" y="3673019"/>
            <a:ext cx="3702919" cy="134532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Шашкова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Кристина Олеговна, </a:t>
            </a:r>
          </a:p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начальных классов </a:t>
            </a:r>
          </a:p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ШР «СОШ № 4»</a:t>
            </a:r>
            <a:endParaRPr lang="ru-RU" sz="2200" dirty="0"/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6568978" y="4464000"/>
            <a:ext cx="3702919" cy="175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Силухина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Андреевна,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МКДОУ ШР «Детский сад № 10 «Тополёк»</a:t>
            </a:r>
          </a:p>
        </p:txBody>
      </p:sp>
    </p:spTree>
    <p:extLst>
      <p:ext uri="{BB962C8B-B14F-4D97-AF65-F5344CB8AC3E}">
        <p14:creationId xmlns:p14="http://schemas.microsoft.com/office/powerpoint/2010/main" val="2389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pic>
        <p:nvPicPr>
          <p:cNvPr id="37890" name="Picture 2" descr="https://sun9-12.userapi.com/impg/0xb7Rz9sqDJs-Z3GVV0C28HutpJJTle7ioIJ3A/7EwmX6fdvjk.jpg?size=1600x1199&amp;quality=95&amp;sign=65ca055b81429ada56ad4828fe9d8ed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02" y="265965"/>
            <a:ext cx="3483823" cy="261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sun9-58.userapi.com/impg/MUOpdWRLmBz608u9tNovvdw7BHPOIGSDhncQBA/vsI1sG_7Lr0.jpg?size=1600x1199&amp;quality=95&amp;sign=6c414843af53bb395d344cd133343f9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05" y="3450091"/>
            <a:ext cx="4382866" cy="328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sun9-9.userapi.com/impg/ziptk8edrg309Sn4UMsoZg7PPab-T_C0KxrqDA/3XP27n2cPwY.jpg?size=1600x1200&amp;quality=95&amp;sign=44e49088fa76dbf7c114ca2c5da2eac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51" y="979838"/>
            <a:ext cx="3060987" cy="229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s://sun9-17.userapi.com/impg/hYQdb5560UGUlqAe6M-rHrsXwsry95Vbk6bs3g/v7oMGyGON04.jpg?size=1600x1199&amp;quality=95&amp;sign=b648f8ce5569e3258933c8ba00580fd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" y="1089000"/>
            <a:ext cx="3679177" cy="275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s://sun9-37.userapi.com/impg/qnk4LuSQekTCusXgEA9NRn8PtkrdIHJLuhTcDg/IsmhymvaeEk.jpg?size=2560x1920&amp;quality=95&amp;sign=d3a49a993adf348f9dece04b1908b9f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3" y="3969000"/>
            <a:ext cx="3659214" cy="274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70999" y="189000"/>
            <a:ext cx="6293267" cy="67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«Я + МОЙ НАСТАВНИК»</a:t>
            </a:r>
          </a:p>
        </p:txBody>
      </p:sp>
    </p:spTree>
    <p:extLst>
      <p:ext uri="{BB962C8B-B14F-4D97-AF65-F5344CB8AC3E}">
        <p14:creationId xmlns:p14="http://schemas.microsoft.com/office/powerpoint/2010/main" val="25549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623296" y="4319352"/>
            <a:ext cx="6293267" cy="229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ШР «СОШ № 4»: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ВР Ширина А.А.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социальные педагоги 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Федорова Н.Н., Ведяшкина А.А.).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37" y="144000"/>
            <a:ext cx="5095524" cy="404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548691" y="252692"/>
            <a:ext cx="8513634" cy="126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«ЛУЧШАЯ МЕТОДИЧЕСКАЯ РАЗРАБОТКА»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48691" y="1610455"/>
            <a:ext cx="8726325" cy="1736646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педагогических работников дошкольных образовательных организаций приняли участие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человека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среди педагогов начального общего, основного общего, среднего общего и дополнительного образования 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742691" y="3541931"/>
            <a:ext cx="8513634" cy="1481791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«ЛУЧШАЯ МЕТОДИЧЕСКАЯ РАЗРАБОТКА ПО ПРАВИЛАМ ДОРОЖНОГО ДВИЖЕНИЯ»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5036" y="5218553"/>
            <a:ext cx="8726325" cy="919401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образовательных организаций Шелеховского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2690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651000" y="265292"/>
            <a:ext cx="8513634" cy="1903708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профессионального мастерства «Развивающая предметно-пространственная среда в дошкольной образовательной организации»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95555" y="2356366"/>
            <a:ext cx="6434999" cy="2145268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Костенкова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В.С., Будилова А.О.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(МКДОУ ШР «Детский сад № 10 «Тополек»)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Захаркова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Н.Л.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(МКДОУ ШР «Детский сад № 4 «Журавлик»)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r="13559"/>
          <a:stretch/>
        </p:blipFill>
        <p:spPr>
          <a:xfrm>
            <a:off x="7761000" y="1719000"/>
            <a:ext cx="2610000" cy="38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0" y="4601587"/>
            <a:ext cx="1543050" cy="215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639" y="4614741"/>
            <a:ext cx="3183168" cy="2144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224" y="3744000"/>
            <a:ext cx="2045551" cy="2786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1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265292"/>
            <a:ext cx="9180000" cy="1003708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«ЛУЧШИЙ </a:t>
            </a:r>
          </a:p>
          <a:p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КЛАССНЫЙ РУКОВОДИТЕЛЬ – 2023»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56000" y="1179000"/>
            <a:ext cx="6435000" cy="1736646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Барановская Ольга Леонидовна,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математики, классный руководитель 11 класса МБОУ ШР «СОШ № 2»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Барановская Ольга Леонидовн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91" y="1523952"/>
            <a:ext cx="3525492" cy="4034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50.userapi.com/impg/VUkylJBwf7tybyy5K6VpUPttQzEWCJTzlFxTAQ/6TxR509Nxio.jpg?size=2560x1920&amp;quality=95&amp;sign=28eb4980697cba2c408fef8b79743efe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38" y="4755748"/>
            <a:ext cx="2582359" cy="1936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.userapi.com/impg/lLuKXB8o-szW1BneWvUubveNL-hUCKwVU0SW7g/XMFifhSOdOQ.jpg?size=2560x1920&amp;quality=95&amp;sign=ad5e5e65165f66b18aff5838802d77d6&amp;type=albu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" y="3069000"/>
            <a:ext cx="4906904" cy="3680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6000" y="5454000"/>
            <a:ext cx="1313662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64.userapi.com/impf/gl9GUEGgiWGUHsytDqaWLVS-vezIDQ4mAbkofw/RBOV-AsCtV4.jpg?size=1600x1200&amp;quality=95&amp;sign=c66b1e8d116ed26c5f98e35cfd9bfea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5" y="172125"/>
            <a:ext cx="8685000" cy="651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17.userapi.com/impg/jrtyHy-fO9huuD7em-qKA_ju6QkwUDrhKNfDRw/RkLHT7mo39g.jpg?size=2560x1486&amp;quality=95&amp;sign=d9ddeb4c948db2b8934ca800aba3ebd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5" y="144000"/>
            <a:ext cx="5969313" cy="346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1.userapi.com/impg/xAfnt94ORDGq5UJI3SRq0Qi9xPSZrU6xm6ei-g/iILi7DSeV7U.jpg?size=1156x521&amp;quality=95&amp;sign=2253ec3a4328073f9dd60db32e9b365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5" y="3824605"/>
            <a:ext cx="6140400" cy="276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74.userapi.com/impg/aUKWCRivSfPMuJe9HvIolTmpcrckSNqpLRgZ4w/c8kHDXvTvxE.jpg?size=2560x1920&amp;quality=95&amp;sign=de47d76d08178911206f3aae01bb6c5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00" y="2992035"/>
            <a:ext cx="48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73.userapi.com/impg/Yqm9AjjpWsb9Xsi151d5ov6JV7LVMxUjvaYnxA/DNG0-A9JDqc.jpg?size=1048x720&amp;quality=95&amp;sign=e1a4fff843bf694aee948bfc851a9afb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00" y="176955"/>
            <a:ext cx="4995532" cy="343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635760" y="3101497"/>
            <a:ext cx="6326069" cy="515591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pic>
        <p:nvPicPr>
          <p:cNvPr id="5" name="Рисунок 4" descr="1 (31)"/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000" y="1980779"/>
            <a:ext cx="2433582" cy="1368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1059000" y="1921215"/>
            <a:ext cx="6096000" cy="3126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осквитина Алена\Desktop\22-23 годовой анализ\Шестакова В.М. viber_2023-04-05_19-49-21-690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 bwMode="auto">
          <a:xfrm>
            <a:off x="280500" y="2250296"/>
            <a:ext cx="3305813" cy="410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2909" y="222452"/>
            <a:ext cx="6106473" cy="180479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профессиональный конкурс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«Воспитатель года – 2023» </a:t>
            </a:r>
          </a:p>
          <a:p>
            <a:r>
              <a:rPr lang="ru-RU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Камышенко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Кристина Сергеевна,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МКДОУ ШР «Детский сад № 16 «Ручеёк»</a:t>
            </a:r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5236582" y="2831556"/>
            <a:ext cx="6106473" cy="180479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конкурс среди молодых педагогов Иркутской области «Новая волна»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Степанова Елизавета Андреевна, воспитатель МКДОУ ШР «Детский сад № 6 «Аленький цветочек»</a:t>
            </a: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888080" y="4767127"/>
            <a:ext cx="7030580" cy="2061409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Очный этап V Регионального конкурса профессионального мастерства в сфере дополнительного образования детей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«Сердце отдаю детям»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Шестакова Виктория Александровна, педагог дополнительного образования Центра творчества</a:t>
            </a:r>
          </a:p>
        </p:txBody>
      </p:sp>
      <p:pic>
        <p:nvPicPr>
          <p:cNvPr id="4098" name="Picture 2" descr="https://sun9-9.userapi.com/impg/d_y2fJH8aBidMK-8yWNcUbNR_W9fcNakgNdfrA/xl95ytmGbKo.jpg?size=720x900&amp;quality=95&amp;sign=deacfb094180a94efa894a48196f2fd8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94" y="59350"/>
            <a:ext cx="2116739" cy="2645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098" y="2216280"/>
            <a:ext cx="1658105" cy="2266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1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580466" y="3108230"/>
            <a:ext cx="6326069" cy="495001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pic>
        <p:nvPicPr>
          <p:cNvPr id="30722" name="Picture 2" descr="https://sun9-4.userapi.com/impg/CZ1DrG8pBbutQlNkS1ZlffTrpTZwMIn6lVsq7Q/jkqyzmXQhaM.jpg?size=1200x675&amp;quality=95&amp;sign=cf25b84428a39316c1ad5540184d145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99" y="1253816"/>
            <a:ext cx="5476350" cy="308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326000" y="192696"/>
            <a:ext cx="6106473" cy="1127398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ВСЕРОССИЙСКОГО КОНКУРСА «ВОСПИТАТЕЛИ РОССИИ»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6"/>
          <a:stretch/>
        </p:blipFill>
        <p:spPr>
          <a:xfrm>
            <a:off x="7526049" y="199205"/>
            <a:ext cx="3244375" cy="3581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4" name="Picture 4" descr="https://sun9-43.userapi.com/impg/VW-rpk0fs_1N3qgPXSoGMWJiXczWe54rdmrORw/PegM8ShaDH8.jpg?size=1252x1296&amp;quality=95&amp;sign=cbc24720176e06ade1db844fcaee7f7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2696"/>
            <a:ext cx="1260000" cy="130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00" y="727632"/>
            <a:ext cx="2213863" cy="3626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42174" y="4433049"/>
            <a:ext cx="11092163" cy="2264450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Чернавина Екатерина Сергеевна, воспитатель МКДОУ ШР «Детский сад №17 «Золотой ключик», в номинации «Верность профессии»; 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Вощинина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Ираида Викторовна, воспитатель МКДОУ ШР «Детский сад комбинированного вида №6 «Аленький цветочек», в номинации «Лучший воспитатель-профессионал образовательной организации «Инклюзивное образование».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556695" y="3132001"/>
            <a:ext cx="6326069" cy="447459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80500" y="1449000"/>
            <a:ext cx="6175500" cy="5432502"/>
          </a:xfrm>
          <a:prstGeom prst="round2DiagRect">
            <a:avLst>
              <a:gd name="adj1" fmla="val 4984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985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285750" marR="69850" indent="-28575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учителя-логопеды МКДОУ ШР «Детский сад № 2 «Колосок»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Владимирова Светлана Витальевна, Свердлова Светлана Владимировна, Казарина Ирина Геннадьевна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6985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Лауреат: </a:t>
            </a:r>
          </a:p>
          <a:p>
            <a:pPr marL="285750" marR="69850" indent="-28575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информатики МБОУШР «Гимназия» </a:t>
            </a:r>
            <a:r>
              <a:rPr lang="ru-R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Зараменская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Татьяна Михайловна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69850" algn="just">
              <a:lnSpc>
                <a:spcPct val="107000"/>
              </a:lnSpc>
              <a:spcAft>
                <a:spcPts val="0"/>
              </a:spcAft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Лауреаты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номинации «Лучшая авторская разработка, реализуемая в рамках проектной деятельности»</a:t>
            </a:r>
          </a:p>
          <a:p>
            <a:pPr marL="285750" marR="69850" indent="-28575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 МКДОУ «Детский сад № 15 «Радуга»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Азовская Екатерина Валерьевна и Котельникова Жанна Ивановна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192696"/>
            <a:ext cx="8931000" cy="89630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КОНКУРС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«ЛУЧШАЯ МЕТОДИЧЕСКАЯ РАЗРАБОТКА»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24" b="26365"/>
          <a:stretch/>
        </p:blipFill>
        <p:spPr>
          <a:xfrm>
            <a:off x="9312000" y="1837284"/>
            <a:ext cx="2115000" cy="3036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48" y="1218738"/>
            <a:ext cx="3322383" cy="24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48" y="3838291"/>
            <a:ext cx="3329307" cy="2219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7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192696"/>
            <a:ext cx="8931000" cy="148130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этап Федерального конкурса на получение денежного поощрения лучшим учителям, реализующим  образовательные программы начального общего, основного общего и среднего общего образования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56000" y="5004000"/>
            <a:ext cx="10485000" cy="1535740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Черкашина Татьяна Ивановна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МБОУ ШР «СОШ № 2»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Зюзина Алена Владимировна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МБОУ ШР «СОШ № 4»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Латышко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Наталья Геннадьевна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физической культуры МБОУ ШР «Гимназия»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Тенчикова Нина\Downloads\16952696879524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 bwMode="auto">
          <a:xfrm>
            <a:off x="979246" y="1765323"/>
            <a:ext cx="2025000" cy="292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Z:\Голубева И.В\2 Зюзина А.В.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"/>
          <a:stretch/>
        </p:blipFill>
        <p:spPr bwMode="auto">
          <a:xfrm>
            <a:off x="4129246" y="1771277"/>
            <a:ext cx="1955631" cy="2910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Тенчикова Нина\Downloads\Латышко НГ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00" y="1759369"/>
            <a:ext cx="1907860" cy="286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3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192696"/>
            <a:ext cx="8931000" cy="89630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конкурс на присуждение премии Губернатора Иркутской области «Лучший учитель»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7646" y="1224000"/>
            <a:ext cx="4613354" cy="4840214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Леонтьева Светлана Александровна,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МБОУШР </a:t>
            </a:r>
          </a:p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«Шелеховский лицей»,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Цепелева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Виктория Владимировна,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МБОУШР «Гимназия»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Тенчикова Нина\Downloads\IMG_65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00" y="1192458"/>
            <a:ext cx="2513410" cy="4091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Тенчикова Нина\Downloads\IMG_6526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4953" r="7614" b="11979"/>
          <a:stretch/>
        </p:blipFill>
        <p:spPr bwMode="auto">
          <a:xfrm>
            <a:off x="4749295" y="2784090"/>
            <a:ext cx="2693410" cy="3454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03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192696"/>
            <a:ext cx="8931000" cy="896304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конкурс на присуждение премии Губернатора Иркутской области «Лучший учитель»</a:t>
            </a:r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5376000" y="1247209"/>
            <a:ext cx="5018354" cy="148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«Лучший педагогический работник в сфере дополнительного образования детей»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81000" y="1353952"/>
            <a:ext cx="5214790" cy="1900095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Огнева Светлана Александровна </a:t>
            </a:r>
          </a:p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(МБОУ ШР «Шелеховский лицей)</a:t>
            </a:r>
          </a:p>
          <a:p>
            <a:pPr marL="342900" marR="69850" indent="-34290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Шестакова Виктория Александровна </a:t>
            </a:r>
          </a:p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(Центр творчества)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00" y="2709169"/>
            <a:ext cx="2585572" cy="3872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9" y="3064244"/>
            <a:ext cx="2666192" cy="3207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55226" y="3949585"/>
            <a:ext cx="4285500" cy="1807769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в региональных конкурсах участвовало 152 человека, из них победителей/ призеров/ лауреатов – 59</a:t>
            </a:r>
          </a:p>
        </p:txBody>
      </p:sp>
    </p:spTree>
    <p:extLst>
      <p:ext uri="{BB962C8B-B14F-4D97-AF65-F5344CB8AC3E}">
        <p14:creationId xmlns:p14="http://schemas.microsoft.com/office/powerpoint/2010/main" val="27460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29811119"/>
              </p:ext>
            </p:extLst>
          </p:nvPr>
        </p:nvGraphicFramePr>
        <p:xfrm>
          <a:off x="259546" y="639000"/>
          <a:ext cx="9360000" cy="400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6" name="Picture 2" descr="https://www.zhukvesti.ru/wp-content/uploads/2022/11/1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4239000"/>
            <a:ext cx="3435115" cy="225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7905466" y="2911500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pic>
        <p:nvPicPr>
          <p:cNvPr id="25602" name="Picture 2" descr="Школ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9" y="252672"/>
            <a:ext cx="3995103" cy="2996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Новый учебный блок школы №8 открыли в Большом Луг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0" y="774000"/>
            <a:ext cx="53999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77458" y="4554655"/>
            <a:ext cx="9270000" cy="1349346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объем финансирования, предусмотренного в бюджете Шелеховского района на 2020-2023 годы, </a:t>
            </a:r>
          </a:p>
          <a:p>
            <a:r>
              <a:rPr lang="ru-RU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составил 385 605,2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5743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181334" y="282717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4"/>
          <a:stretch/>
        </p:blipFill>
        <p:spPr>
          <a:xfrm>
            <a:off x="204542" y="1989000"/>
            <a:ext cx="5390303" cy="3167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/>
        </p:blipFill>
        <p:spPr>
          <a:xfrm>
            <a:off x="426792" y="4267125"/>
            <a:ext cx="4097457" cy="257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3344675"/>
            <a:ext cx="2564104" cy="3418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81000" y="109162"/>
            <a:ext cx="10170000" cy="1736646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Blip>
                <a:blip r:embed="rId6"/>
              </a:buBlip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ШР «СОШ № 5»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Финансирование из федерального, областного, местного бюджета составило 87 010,0 тыс. руб. за два года. </a:t>
            </a:r>
          </a:p>
          <a:p>
            <a:pPr marL="342900" indent="-342900" algn="ctr">
              <a:buBlip>
                <a:blip r:embed="rId6"/>
              </a:buBlip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ШР «СОШ № 1»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Контракт с подрядной организацией заключен на сумму 39 809,3 тыс. руб.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24" y="1521245"/>
            <a:ext cx="2480544" cy="330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336000" y="1449000"/>
            <a:ext cx="11538341" cy="4699159"/>
          </a:xfrm>
          <a:prstGeom prst="round2DiagRect">
            <a:avLst>
              <a:gd name="adj1" fmla="val 11151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качества дошкольного образования при сохранении вариативности и многообразии разрабатываемых и реализуемых образовательных программ.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качества воспитательной работы, в том числе при реализации гражданско-патриотического направления, через применение новых форм и направлений деятельности с участниками образовательных отношений.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Активизация деятельности советников директоров по воспитанию в рамках реализации программ социальной активности обучающихся, содействие созданию Центров детских инициатив, первичных отделений «Движения первых» в образовательных организациях.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181334" y="282717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22187421"/>
              </p:ext>
            </p:extLst>
          </p:nvPr>
        </p:nvGraphicFramePr>
        <p:xfrm>
          <a:off x="280500" y="181640"/>
          <a:ext cx="9360000" cy="5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https://static.vecteezy.com/system/resources/previews/000/230/145/original/construction-vector.png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" y="3789000"/>
            <a:ext cx="3161703" cy="28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3716710"/>
              </p:ext>
            </p:extLst>
          </p:nvPr>
        </p:nvGraphicFramePr>
        <p:xfrm>
          <a:off x="71868" y="127427"/>
          <a:ext cx="10755000" cy="643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71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181334" y="282717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95490616"/>
              </p:ext>
            </p:extLst>
          </p:nvPr>
        </p:nvGraphicFramePr>
        <p:xfrm>
          <a:off x="201000" y="-216000"/>
          <a:ext cx="10327200" cy="5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s://makipa.ru/media/upload/blog/blogimage/hot-/hot-water-pipes-independent-green-technologies_3456527-scaled_vK8OVG3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4212303"/>
            <a:ext cx="3671164" cy="2287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76620974"/>
              </p:ext>
            </p:extLst>
          </p:nvPr>
        </p:nvGraphicFramePr>
        <p:xfrm>
          <a:off x="200999" y="-981000"/>
          <a:ext cx="10755000" cy="643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4013747"/>
            <a:ext cx="10170000" cy="1980001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Отремонтированы ограждения за счет проекта народных инициатив в  МБОУШР «Шелеховский лицей», МКОУ ШР «СОШ № 124» и МКДОУ ШР «Детский сад № 17 «Золотой ключик» в размере 11 698,8 тыс. руб.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(МБ – 1 403,9 тыс. руб., ОБ – 10 294,9 тыс. руб.), за счет средств местного бюджета в МКОУ ШР «СОШ № 12» - 1 653,6 тыс. рублей. </a:t>
            </a:r>
          </a:p>
        </p:txBody>
      </p:sp>
      <p:pic>
        <p:nvPicPr>
          <p:cNvPr id="10242" name="Picture 2" descr="https://2m-remont.ru/uploads/posts/2016-06/1466593782_18.jpg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00" y="2574000"/>
            <a:ext cx="1710000" cy="13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369001"/>
            <a:ext cx="10170000" cy="126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объем средств, израсходованных на ремонты образовательных организаций, в 2023 году составляет 168 513,1 тыс. руб. из консолидированного бюджета.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23500" y="1719000"/>
            <a:ext cx="10485000" cy="2880931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69850" indent="-34290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МКОУ ШР «СОШ № 5» оснащена цифровым видеонаблюдением с выводом изображения в ОМВД по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Шелеховскому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району в количестве 42 камер, на сумму 1 289 тыс. рублей. </a:t>
            </a:r>
          </a:p>
          <a:p>
            <a:pPr marL="342900" marR="69850" indent="-34290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МКДОУ ШР «Детский сад № 17 «Золотой Ключик» установлен электромагнитный замок на калитку. </a:t>
            </a:r>
          </a:p>
          <a:p>
            <a:pPr marL="342900" marR="69850" indent="-342900" algn="just">
              <a:lnSpc>
                <a:spcPct val="107000"/>
              </a:lnSpc>
              <a:spcAft>
                <a:spcPts val="0"/>
              </a:spcAft>
              <a:buBlip>
                <a:blip r:embed="rId3"/>
              </a:buBlip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31 образовательную организацию закуплены мегафоны (рупоры) для ручного оповещения о чрезвычайной ситуации.</a:t>
            </a:r>
          </a:p>
        </p:txBody>
      </p:sp>
      <p:pic>
        <p:nvPicPr>
          <p:cNvPr id="11266" name="Picture 2" descr="https://avatars.mds.yandex.net/i?id=23a5e20b148db85ce15cda2482bbea2d_l-5371416-images-thumbs&amp;n=1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50" y="4171500"/>
            <a:ext cx="3150000" cy="23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echnika-remont.ru/wp-content/uploads/8/0/4/8049cdf8c6a16408d374a812201d05f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32" y="4458632"/>
            <a:ext cx="3255135" cy="2171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9231" y="18090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207930"/>
            <a:ext cx="10170000" cy="126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Субсидия для оснащения средствами обучения воспитания групповых помещений МКДОУ ШР «Детский сад № 12 «Солнышко».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объем финансирования составляет 4 031,1 тыс. руб. 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24130" y="1717650"/>
            <a:ext cx="6215713" cy="2106250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безвозмездной основе от министерства образования Иркутской области МКДОУ ШР «Детский сад № 12 «Солнышко» получен комплект робототехники и игрушек на сумму 60,2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27" y="3979500"/>
            <a:ext cx="3617356" cy="2713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1" y="3760221"/>
            <a:ext cx="2207063" cy="294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/>
          <a:stretch/>
        </p:blipFill>
        <p:spPr>
          <a:xfrm>
            <a:off x="219844" y="1919315"/>
            <a:ext cx="3837346" cy="4014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4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pic>
        <p:nvPicPr>
          <p:cNvPr id="40962" name="Picture 2" descr="https://sun9-27.userapi.com/impf/9IU8E6NwXi6DVlnjKsgrKvh1Bvr6B3GjYe9Big/NYWjunlzs0g.jpg?size=2560x1920&amp;quality=96&amp;sign=8bd883ec93bb6e6f7171c1126094803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674000"/>
            <a:ext cx="4500000" cy="337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sun9-42.userapi.com/impf/vaHeJiWafXcAyvScRrUSxE69wYnBhkv0SaKpaQ/wAestt3s0z8.jpg?size=2560x1920&amp;quality=96&amp;sign=964803013201364debdf3ef152cbb17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888195"/>
            <a:ext cx="3644999" cy="2733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sun9-58.userapi.com/impf/goK96T_zIG2KAyXDR0kRZMjAqOSZP8BuWwoaLA/RicynEv_iVM.jpg?size=2560x1920&amp;quality=96&amp;sign=e305191f60bdb3dbaa6de30b3e90a34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63" y="1674000"/>
            <a:ext cx="4379999" cy="328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207930"/>
            <a:ext cx="10170000" cy="126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федерального партийного проекта «Новая школа» средствами обучения и воспитания оснащен кабинет физики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ШР «СОШ № 9» на сумму 2 360,7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0431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pic>
        <p:nvPicPr>
          <p:cNvPr id="39938" name="Picture 2" descr="https://sun9-60.userapi.com/impg/krhv3Jhn-wOFv4R1pBSSCdZzjH53ibWAtBMkig/rN1cLsUVIgY.jpg?size=2560x1920&amp;quality=95&amp;sign=dc924799f28822438afe0d6242fa79c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/>
          <a:stretch/>
        </p:blipFill>
        <p:spPr bwMode="auto">
          <a:xfrm>
            <a:off x="6842892" y="1977529"/>
            <a:ext cx="4051612" cy="280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un9-39.userapi.com/impg/DHmyYoMgDRe9Ld2m4_ZH5kb_oD7kssXEK35WQQ/LQWHRsY0VAs.jpg?size=2560x1920&amp;quality=95&amp;sign=2e123d9319d2c7284fa339b48b9363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2" y="1977529"/>
            <a:ext cx="3979087" cy="2984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sun9-72.userapi.com/impg/VW-E-KYLmjmhZtur3noffNQ2NBJxgL_Wn6BSvw/HB6_HELE_9I.jpg?size=1620x2160&amp;quality=95&amp;sign=7ccf2cf521f157d1d26fe222e63564b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67" y="2249773"/>
            <a:ext cx="1997337" cy="266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207930"/>
            <a:ext cx="10170000" cy="164822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федерального партийного проекта «Школьный учебник» на сумму 2 101,8 тыс. руб. приобретены учебники, а также учебно-методические материалы в 9 общеобразовательных организациях, в которых численность обучающихся не превышает 750 человек.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49246" y="5045525"/>
            <a:ext cx="10440000" cy="1705431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исполнение перечней поручений Президента Российской Федерации школы Шелеховского района получили единый учебник истории, созданный под редакцией помощника президента Владимира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Мединского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ректора МГИМО Анатолия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Торкунова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8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6000" y="33709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6000" y="207930"/>
            <a:ext cx="10170000" cy="119607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благотворительной помощи от «Центра социальных программ» получено технологическое оборудование в пищеблоки, музыкальное оборудование на сумму более 6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1" y="1512590"/>
            <a:ext cx="3537000" cy="26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5" y="1512590"/>
            <a:ext cx="2952000" cy="22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10" y="1719000"/>
            <a:ext cx="2338277" cy="3117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94" y="1744977"/>
            <a:ext cx="1525500" cy="20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https://www.stolovay.ru/upload/iblock/815/815a569ddbaca1b1450d4e7024ad54e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1" y="4350105"/>
            <a:ext cx="3193990" cy="2084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tatic.insales-cdn.com/images/articles/1/3036/1518556/dezinfektsiya-pischebloka-v-shkole-interna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25" y="4080929"/>
            <a:ext cx="3813175" cy="2532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026000" y="207930"/>
            <a:ext cx="6480000" cy="187107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Центром творчества от ПАО «Сбербанк» получены денежные средства в размере 291,2 тыс. руб. На эти средства были приобретены 5 персональных компьютеров.</a:t>
            </a:r>
          </a:p>
        </p:txBody>
      </p:sp>
      <p:pic>
        <p:nvPicPr>
          <p:cNvPr id="16388" name="Picture 4" descr="https://static.tildacdn.com/tild3736-3334-4964-b832-643466313037/d_kRUPba8EZvwli8LLLi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224407"/>
            <a:ext cx="3307500" cy="22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19185" y="2633557"/>
            <a:ext cx="6326815" cy="1980001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2023 году МБОУ ШР «СОШ № 2» стало участником проекта «Футбол в школу».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данного проекта получен спортивный инвентарь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сумму 65,8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000" y="2293733"/>
            <a:ext cx="3094628" cy="2319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4836000" y="4712516"/>
            <a:ext cx="6011815" cy="1980001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перечня мероприятий проекта «Народные инициативы» приобретено компьютерное оборудование и интерактивные комплекты в МКОУ ШР «СОШ № 7» и Центр творчества – </a:t>
            </a:r>
          </a:p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1 954,0 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574" y="4712516"/>
            <a:ext cx="2712854" cy="2034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4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336000" y="1449000"/>
            <a:ext cx="11538341" cy="5027771"/>
          </a:xfrm>
          <a:prstGeom prst="round2DiagRect">
            <a:avLst>
              <a:gd name="adj1" fmla="val 11151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образовательных программ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 и федеральной образовательной программой дошкольного образования.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и результатов итоговой аттестации.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Выстраивание системы непрерывного повышения квалификации педагогов, оказание им адресной помощи в создании индивидуальной траектории развития профессиональной компетентности.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профессионального самоопределения обучающихся.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</p:txBody>
      </p:sp>
      <p:pic>
        <p:nvPicPr>
          <p:cNvPr id="51204" name="Picture 4" descr="https://sun9-28.userapi.com/impg/A9zTy0uiZEyuZyf3O7ZVS1KgU-eADkM9Vm8Dug/OCtVNow3Xa4.jpg?size=1200x1600&amp;quality=95&amp;sign=d7e5f636e2e7b26276478be03d91aec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00" y="207930"/>
            <a:ext cx="2559623" cy="3412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56000" y="207930"/>
            <a:ext cx="5040000" cy="97107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школах горячим питанием охвачено 8099 человек.</a:t>
            </a:r>
          </a:p>
        </p:txBody>
      </p:sp>
      <p:pic>
        <p:nvPicPr>
          <p:cNvPr id="8" name="Picture 2" descr="https://sun9-3.userapi.com/impg/fsMqG3rGxPaNX-FwbX5BtTYqonHa1Bhxx1nT-g/f_PDN2DmLJI.jpg?size=2560x1920&amp;quality=95&amp;sign=b3e4f6e2c0ad4ede7832a6e1a3c7ee61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61" y="3716715"/>
            <a:ext cx="3543577" cy="2657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53488" y="1269799"/>
            <a:ext cx="7192512" cy="2005722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2023 году среднее ежемесячное количество обучающихся, получающих бесплатное молоко в общеобразовательных организациях, составило 3401 человек на общую сумму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5 875, 640 тыс. руб.</a:t>
            </a:r>
          </a:p>
        </p:txBody>
      </p:sp>
      <p:pic>
        <p:nvPicPr>
          <p:cNvPr id="11" name="Picture 8" descr="https://sun9-63.userapi.com/impg/pH2lMyRFaLjZprGZEtScGxcFuMJ4Cd6uIDACNQ/VSl_dCvsUHE.jpg?size=2560x1920&amp;quality=95&amp;sign=656b4dfc5ec9fe2b73b0456013f4d19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32" y="3481227"/>
            <a:ext cx="3927196" cy="2945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3.userapi.com/impg/IoNV9O4ofx8GqA7GK-IhGTdvxzc9cQZL35cmxA/v49UhSvSKrA.jpg?size=1350x1496&amp;quality=95&amp;sign=4c1530cd6276d38f5158042e7a367b3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8" y="3420176"/>
            <a:ext cx="2737512" cy="303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</p:txBody>
      </p:sp>
      <p:pic>
        <p:nvPicPr>
          <p:cNvPr id="50182" name="Picture 6" descr="https://sun9-63.userapi.com/impg/SF4RaEtD0uFVkfc-mSTBV2ovb9Ty5Pffbq6Wug/amD-_xF-Bo4.jpg?size=2560x2046&amp;quality=95&amp;sign=bd4b26d1c8bb9f2b0a03876bc9f5634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68" y="187092"/>
            <a:ext cx="4504399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ttps://sun9-6.userapi.com/impg/ByEqxVrsadM4js2lUCaovkRTsjvHmk1j0b0a-A/M5u5-iCuREc.jpg?size=1620x2160&amp;quality=95&amp;sign=efd8086068b7506cced8d421c592f85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57" y="3024000"/>
            <a:ext cx="2430638" cy="3240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https://sun9-30.userapi.com/impg/4FQgmX9VoTAACv_1I1yVp2lienEja73b7QfWeA/yptOUd_Gpys.jpg?size=2560x1715&amp;quality=95&amp;sign=f1e3e50fcaafd34727e6ed95b9e1652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3159000"/>
            <a:ext cx="3603446" cy="2414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12" descr="https://sun9-44.userapi.com/impg/71PCSPXEH9iPJkUekhn0MO9O_qOj1o1Gxd-Vcw/HXyuSdBFKRU.jpg?size=1280x721&amp;quality=95&amp;sign=c2906ce3a0ef7abb9b05640dd7c633d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68" y="4079225"/>
            <a:ext cx="4545658" cy="2560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52071" y="122651"/>
            <a:ext cx="6255000" cy="97107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«ЛУЧШАЯ ШКОЛЬНАЯ СТОЛОВАЯ ИРКУТСКОЙ ОБЛАСТИ-2023»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1596" y="1063350"/>
            <a:ext cx="5426690" cy="1705431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участия </a:t>
            </a:r>
          </a:p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МБОУШР «Гимназия» вошла </a:t>
            </a:r>
          </a:p>
          <a:p>
            <a:pPr marR="6985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ТОП-10 лучших школьных столовых Иркутской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6368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31727" y="174329"/>
            <a:ext cx="10170000" cy="899999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Комиссия общественного контроля родителей за организацией и качеством питания обучающихся общеобразовательных организаций</a:t>
            </a:r>
          </a:p>
        </p:txBody>
      </p:sp>
      <p:pic>
        <p:nvPicPr>
          <p:cNvPr id="49154" name="Picture 2" descr="https://sun9-30.userapi.com/impg/UTVBR670B90X2LGGNGcy3LLvK_gaCn8MRS3KPg/iUFA2B6PYSk.jpg?size=2560x2190&amp;quality=95&amp;sign=ea2aad6134f9a7007b246c10964eb19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1" y="1809000"/>
            <a:ext cx="4997260" cy="427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sun9-8.userapi.com/impg/_15zR1q5ajH_Sgowgmy3xaUy_MVgaZqH-xqi1Q/qGXSvJhm2zI.jpg?size=1620x2160&amp;quality=95&amp;sign=2c63573f3796d4a1c22e1cbb23c3e67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00" y="1224000"/>
            <a:ext cx="27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21.userapi.com/impg/a5SMkxBlq6eoDInqAdSS72qrjzgTKmfaa5lxWw/EIfpK4qOTqE.jpg?size=854x640&amp;quality=95&amp;sign=b81ec420c36744472b1a933289f64c5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09" y="3769898"/>
            <a:ext cx="3678925" cy="2757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017"/>
            <a:ext cx="561000" cy="5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 rot="5400000">
            <a:off x="8310465" y="2853465"/>
            <a:ext cx="6326069" cy="1035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46000" y="38790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381000" y="190276"/>
            <a:ext cx="9139200" cy="2582831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ТОП - 5 лучших школьных столовых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Шелеховского района: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МБОУШР «Шелеховский лицей»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МБОУШР «Гимназия»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ШР «СОШ № 124»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ШР «СОШ № 2»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МКОУ ШР «НШДС № 14»</a:t>
            </a:r>
          </a:p>
        </p:txBody>
      </p:sp>
      <p:pic>
        <p:nvPicPr>
          <p:cNvPr id="12" name="Picture 2" descr="https://sun9-9.userapi.com/impg/ag0v9-XQxd_p35DQVFGPr2axsGy41RW4dxUAMw/TuWbP_EvA44.jpg?size=1600x1200&amp;quality=95&amp;sign=2ffce5c879d652de16eb82a1679c85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8" y="3024000"/>
            <a:ext cx="3736990" cy="2802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sun9-63.userapi.com/impg/sPQClwGI2zLkda3C5bETqbYNiTsS1jHWX_bM3Q/64AYiKVsmLk.jpg?size=781x807&amp;quality=95&amp;sign=7dbeff6e02cb5d1653d88bf357ec0ef3&amp;c_uniq_tag=OEQTPFKrqsKtl6GOLYPJICiqSOb12lm6nk4DTXgvlSE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24" y="3293027"/>
            <a:ext cx="3274555" cy="3383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55.userapi.com/impg/yR3KQe1BpZy9RR570H8A1FlSKYrm0A37zUNuQQ/6-0FXVLifFg.jpg?size=1200x1600&amp;quality=95&amp;sign=7d4d1889b597ee428510d5f6f73219c3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515" y="1241576"/>
            <a:ext cx="3112697" cy="4150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 на 2024 год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336000" y="1449000"/>
            <a:ext cx="11538341" cy="5290661"/>
          </a:xfrm>
          <a:prstGeom prst="round2DiagRect">
            <a:avLst>
              <a:gd name="adj1" fmla="val 11151"/>
              <a:gd name="adj2" fmla="val 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выполнения мероприятий и достижение установленных показателей в соответствии с Указами Президента Российской Федерации, в том числе Указа об объявлении Года семьи в Российской Федерации, муниципальной программой «Совершенствование сферы образования на территории Шелеховского района» на 2019-2030 годы», утвержденной постановлением Администрации Шелеховского муниципального района от 18.12.2018 № 837-па.</a:t>
            </a:r>
            <a:endParaRPr lang="en-US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муниципальных проектов федерального национального проекта «Образование».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работы педагогических коллективов, направленной на повышение их профессионального мастерства, а также на повышение качества образования через использование современных форм и технологий обучения с учетом индивидуальных возможностей и образовательных потребностей обучающихся.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1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 на 2024 год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326829" y="1664705"/>
            <a:ext cx="11538341" cy="3910489"/>
          </a:xfrm>
          <a:prstGeom prst="round2DiagRect">
            <a:avLst>
              <a:gd name="adj1" fmla="val 11151"/>
              <a:gd name="adj2" fmla="val 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воспитательного потенциала образовательных организаций.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выявления, поддержки и развития способностей и талантов у обучающихся, в том числе с ограниченными возможностями здоровья, в образовательных организациях Шелеховского района и учреждении дополнительного образования.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муниципального социального заказа на 2022 – 2024 годы, выполнение показателей «Дорожной карты» по социальному заказу на предоставление дополнительного образования.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 на 2024 год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201000" y="1404000"/>
            <a:ext cx="7749171" cy="4764881"/>
          </a:xfrm>
          <a:prstGeom prst="round2DiagRect">
            <a:avLst>
              <a:gd name="adj1" fmla="val 11151"/>
              <a:gd name="adj2" fmla="val 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профессионального самоопределения обучающихся, в том числе с ограниченными возможностями здоровья; реализация </a:t>
            </a:r>
            <a:r>
              <a:rPr lang="ru-RU" sz="2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минимума, активизация работы по ранней профессиональной ориентации обучающихся в образовательных организациях, в том числе с участием дошкольных образовательных организаций.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дополнительных мест в дошкольных образовательных учреждениях Шелеховского района для детей до 2-ух лет.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un9-48.userapi.com/impg/Fcr5weync4_zlp76HZgiUdfzr7koKa6Z8SMXIQ/rLpXK5w9jL4.jpg?size=1620x2160&amp;quality=95&amp;sign=1c74b63bff2576440e3e6d21b2929211&amp;type=album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9"/>
          <a:stretch/>
        </p:blipFill>
        <p:spPr bwMode="auto">
          <a:xfrm>
            <a:off x="8796000" y="1484098"/>
            <a:ext cx="2632500" cy="308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47.userapi.com/impg/8oQcNgE0k739tesSHnK753byPmcQ-f6KDktsjw/lmegYtJHjzE.jpg?size=640x288&amp;quality=95&amp;sign=a0ff78e3f0cac6e405c0a52e97c38f1e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87" y="4785712"/>
            <a:ext cx="3743954" cy="1684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 на 2024 год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246000" y="1620894"/>
            <a:ext cx="7289999" cy="3976211"/>
          </a:xfrm>
          <a:prstGeom prst="round2DiagRect">
            <a:avLst>
              <a:gd name="adj1" fmla="val 11151"/>
              <a:gd name="adj2" fmla="val 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работы, направленной на повышение качества управленческой деятельности, формирование профессиональных компетенций руководителей образовательных организаций.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образовательных организаций через вхождение в федеральную программу «Модернизация школьных систем образования», а также областные программы.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static.tildacdn.com/tild3538-6361-4132-b536-303764396535/1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00" y="2439000"/>
            <a:ext cx="4090818" cy="262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17016"/>
            <a:ext cx="1056000" cy="10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чие_Багаутдинова\ФОТО\ГОРО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000" y="594000"/>
            <a:ext cx="44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156000" y="1850538"/>
            <a:ext cx="7245000" cy="3510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666034, г. Шелехов, 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Невского, 41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 (395 50) 4-58-11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goroo@sheladm.ru</a:t>
            </a:r>
          </a:p>
        </p:txBody>
      </p:sp>
    </p:spTree>
    <p:extLst>
      <p:ext uri="{BB962C8B-B14F-4D97-AF65-F5344CB8AC3E}">
        <p14:creationId xmlns:p14="http://schemas.microsoft.com/office/powerpoint/2010/main" val="3065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4E77AC98-E8A9-49BC-88ED-EE393F71442C}"/>
              </a:ext>
            </a:extLst>
          </p:cNvPr>
          <p:cNvSpPr/>
          <p:nvPr/>
        </p:nvSpPr>
        <p:spPr>
          <a:xfrm rot="5400000">
            <a:off x="1636282" y="-571284"/>
            <a:ext cx="4554431" cy="7244999"/>
          </a:xfrm>
          <a:custGeom>
            <a:avLst/>
            <a:gdLst>
              <a:gd name="connsiteX0" fmla="*/ 337152 w 3935675"/>
              <a:gd name="connsiteY0" fmla="*/ 342284 h 5375065"/>
              <a:gd name="connsiteX1" fmla="*/ 337152 w 3935675"/>
              <a:gd name="connsiteY1" fmla="*/ 5032779 h 5375065"/>
              <a:gd name="connsiteX2" fmla="*/ 3605151 w 3935675"/>
              <a:gd name="connsiteY2" fmla="*/ 5032779 h 5375065"/>
              <a:gd name="connsiteX3" fmla="*/ 3605151 w 3935675"/>
              <a:gd name="connsiteY3" fmla="*/ 342284 h 5375065"/>
              <a:gd name="connsiteX4" fmla="*/ 0 w 3935675"/>
              <a:gd name="connsiteY4" fmla="*/ 0 h 5375065"/>
              <a:gd name="connsiteX5" fmla="*/ 3935675 w 3935675"/>
              <a:gd name="connsiteY5" fmla="*/ 0 h 5375065"/>
              <a:gd name="connsiteX6" fmla="*/ 3935675 w 3935675"/>
              <a:gd name="connsiteY6" fmla="*/ 5375065 h 5375065"/>
              <a:gd name="connsiteX7" fmla="*/ 0 w 3935675"/>
              <a:gd name="connsiteY7" fmla="*/ 5375065 h 53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5675" h="5375065">
                <a:moveTo>
                  <a:pt x="337152" y="342284"/>
                </a:moveTo>
                <a:lnTo>
                  <a:pt x="337152" y="5032779"/>
                </a:lnTo>
                <a:lnTo>
                  <a:pt x="3605151" y="5032779"/>
                </a:lnTo>
                <a:lnTo>
                  <a:pt x="3605151" y="342284"/>
                </a:lnTo>
                <a:close/>
                <a:moveTo>
                  <a:pt x="0" y="0"/>
                </a:moveTo>
                <a:lnTo>
                  <a:pt x="3935675" y="0"/>
                </a:lnTo>
                <a:lnTo>
                  <a:pt x="3935675" y="5375065"/>
                </a:lnTo>
                <a:lnTo>
                  <a:pt x="0" y="53750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6010343-A93D-4449-894F-4F45D954F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000" y="1044000"/>
            <a:ext cx="6345000" cy="382500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ПУБЛИЧНЫЙ ДОКЛАД </a:t>
            </a:r>
            <a:b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УПРАВЛЕНИЯ ОБРАЗОВАНИЯ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АДМИНИСТРАЦИИ 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ШЕЛЕХОВСКОГО МУНИЦИПАЛЬНОГО РАЙОНА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 РЕЗУЛЬТАТАХ ДЕЯТЕЛЬНОСТИ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СИСТЕМЫ  ОБРАЗОВАНИЯ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ШЕЛЕХОВСКОГО РАЙОНА </a:t>
            </a:r>
            <a:b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 2023 ГОДУ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C233D-EC30-45DE-AC05-32F08FB32B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0" y="1269000"/>
            <a:ext cx="4379240" cy="3479904"/>
          </a:xfr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BD8BBAE-D07B-4E6A-807E-F151A48D0137}"/>
              </a:ext>
            </a:extLst>
          </p:cNvPr>
          <p:cNvCxnSpPr>
            <a:cxnSpLocks/>
          </p:cNvCxnSpPr>
          <p:nvPr/>
        </p:nvCxnSpPr>
        <p:spPr>
          <a:xfrm>
            <a:off x="3351000" y="6121114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7938C8-62BA-4E84-A39B-1B9730A81B9F}"/>
              </a:ext>
            </a:extLst>
          </p:cNvPr>
          <p:cNvSpPr txBox="1"/>
          <p:nvPr/>
        </p:nvSpPr>
        <p:spPr>
          <a:xfrm>
            <a:off x="4045967" y="5883003"/>
            <a:ext cx="494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Ирина Юрьевна </a:t>
            </a:r>
            <a:r>
              <a:rPr lang="ru-RU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Шишко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образования </a:t>
            </a:r>
          </a:p>
        </p:txBody>
      </p:sp>
      <p:pic>
        <p:nvPicPr>
          <p:cNvPr id="8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1767"/>
            <a:ext cx="1571250" cy="15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34000"/>
            <a:ext cx="11538341" cy="1035000"/>
          </a:xfrm>
          <a:prstGeom prst="round2Diag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системы образования Шелеховского района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0431554F-87B7-4682-AA01-9575C6BF3188}"/>
              </a:ext>
            </a:extLst>
          </p:cNvPr>
          <p:cNvSpPr/>
          <p:nvPr/>
        </p:nvSpPr>
        <p:spPr>
          <a:xfrm>
            <a:off x="349950" y="1764000"/>
            <a:ext cx="11538341" cy="3910489"/>
          </a:xfrm>
          <a:prstGeom prst="round2DiagRect">
            <a:avLst>
              <a:gd name="adj1" fmla="val 11151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показателей по охвату детей дополнительным образованием через АИС «Навигатор» в рамках ПФ ДОД, а также по охвату детей программой «Пушкинская карта», инициированной Президентом Российской Федерации и направленной на популяризацию культуры среди молодых людей.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образовательных организаций через вхождение в федеральную программу «Модернизация школьных систем образования», а также  областные программы.</a:t>
            </a:r>
          </a:p>
          <a:p>
            <a:pPr marL="457200" indent="-457200" algn="just">
              <a:spcAft>
                <a:spcPts val="2400"/>
              </a:spcAft>
              <a:buBlip>
                <a:blip r:embed="rId2"/>
              </a:buBlip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муниципальной системы оценки качества образования.</a:t>
            </a:r>
          </a:p>
        </p:txBody>
      </p:sp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9000"/>
            <a:ext cx="1024016" cy="1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РЕЗЕНТАЦИИ\ИКОНКИ\7342_0-500x5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8999"/>
            <a:ext cx="1024017" cy="10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25184751"/>
              </p:ext>
            </p:extLst>
          </p:nvPr>
        </p:nvGraphicFramePr>
        <p:xfrm>
          <a:off x="291001" y="754200"/>
          <a:ext cx="11115000" cy="64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91001" y="255224"/>
            <a:ext cx="9090000" cy="114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F48FA11-6556-4353-BBD3-B3F2EA73C85E}"/>
              </a:ext>
            </a:extLst>
          </p:cNvPr>
          <p:cNvSpPr txBox="1">
            <a:spLocks/>
          </p:cNvSpPr>
          <p:nvPr/>
        </p:nvSpPr>
        <p:spPr>
          <a:xfrm>
            <a:off x="291001" y="255224"/>
            <a:ext cx="11538341" cy="1035000"/>
          </a:xfrm>
          <a:prstGeom prst="round2DiagRect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Сеть образовательных организаций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Шелеховского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9425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6939</TotalTime>
  <Words>3260</Words>
  <Application>Microsoft Office PowerPoint</Application>
  <PresentationFormat>Широкоэкранный</PresentationFormat>
  <Paragraphs>396</Paragraphs>
  <Slides>79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Times New Roman</vt:lpstr>
      <vt:lpstr>Wingdings</vt:lpstr>
      <vt:lpstr>Тема Office</vt:lpstr>
      <vt:lpstr>ПУБЛИЧНЫЙ ДОКЛАД  УПРАВЛЕНИЯ ОБРАЗОВАНИЯ  АДМИНИСТРАЦИИ   ШЕЛЕХОВСКОГО МУНИЦИПАЛЬНОГО РАЙОНА О РЕЗУЛЬТАТАХ ДЕЯТЕЛЬНОСТИ  СИСТЕМЫ  ОБРАЗОВАНИЯ  ШЕЛЕХОВСКОГО РАЙОНА  В 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развития системы образования Шелеховского района</vt:lpstr>
      <vt:lpstr>Основные задачи развития системы образования Шелеховского района</vt:lpstr>
      <vt:lpstr>Основные задачи развития системы образования Шелеховского района</vt:lpstr>
      <vt:lpstr>Презентация PowerPoint</vt:lpstr>
      <vt:lpstr>Дошкольное образование</vt:lpstr>
      <vt:lpstr>Дошкольное образование</vt:lpstr>
      <vt:lpstr>Дошкольное образование</vt:lpstr>
      <vt:lpstr>Дошкольное образование</vt:lpstr>
      <vt:lpstr>Презентация PowerPoint</vt:lpstr>
      <vt:lpstr>Дошкольное образование</vt:lpstr>
      <vt:lpstr>Дошкольное образование</vt:lpstr>
      <vt:lpstr>Дошкольное образование</vt:lpstr>
      <vt:lpstr>Дошкольное образование</vt:lpstr>
      <vt:lpstr>Общее образование</vt:lpstr>
      <vt:lpstr>Общее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развития системы образования Шелеховского района на 2024 год</vt:lpstr>
      <vt:lpstr>Основные задачи развития системы образования Шелеховского района на 2024 год</vt:lpstr>
      <vt:lpstr>Основные задачи развития системы образования Шелеховского района на 2024 год</vt:lpstr>
      <vt:lpstr>Основные задачи развития системы образования Шелеховского района на 2024 год</vt:lpstr>
      <vt:lpstr>Презентация PowerPoint</vt:lpstr>
      <vt:lpstr>ПУБЛИЧНЫЙ ДОКЛАД  УПРАВЛЕНИЯ ОБРАЗОВАНИЯ  АДМИНИСТРАЦИИ   ШЕЛЕХОВСКОГО МУНИЦИПАЛЬНОГО РАЙОНА О РЕЗУЛЬТАТАХ ДЕЯТЕЛЬНОСТИ  СИСТЕМЫ  ОБРАЗОВАНИЯ  ШЕЛЕХОВСКОГО РАЙОНА  В  2023 ГОДУ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Пойта Юлия Владимировна</cp:lastModifiedBy>
  <cp:revision>488</cp:revision>
  <dcterms:created xsi:type="dcterms:W3CDTF">2020-05-24T16:51:32Z</dcterms:created>
  <dcterms:modified xsi:type="dcterms:W3CDTF">2024-02-16T01:27:44Z</dcterms:modified>
</cp:coreProperties>
</file>