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3"/>
  </p:handout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69A4C-4338-41F4-852C-E5B31D96EA2F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B8A2D-F37B-4E68-A154-17C108BEB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541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D447C9-8E5E-494B-9741-320D158FFF3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02D386-43C0-40D9-8AD7-A8920903933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" y="0"/>
            <a:ext cx="911349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30235" y="1268760"/>
            <a:ext cx="64807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Социальный опрос по профилактике детского дорожно-транспортного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травматизма</a:t>
            </a:r>
          </a:p>
          <a:p>
            <a:pPr algn="ctr"/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8.11.2021 по 15.11.2021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77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" y="620688"/>
            <a:ext cx="8467725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63" y="4869160"/>
            <a:ext cx="82391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278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1052736"/>
            <a:ext cx="61926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Спасибо Вам за участие в этом опросе!</a:t>
            </a:r>
          </a:p>
          <a:p>
            <a:pPr algn="ctr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Мы увидели Ваше неравнодушие к этой глобальной проблеме!</a:t>
            </a:r>
          </a:p>
        </p:txBody>
      </p:sp>
    </p:spTree>
    <p:extLst>
      <p:ext uri="{BB962C8B-B14F-4D97-AF65-F5344CB8AC3E}">
        <p14:creationId xmlns:p14="http://schemas.microsoft.com/office/powerpoint/2010/main" val="160257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4" y="-2465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60829" y="4541968"/>
            <a:ext cx="33843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2020 году в опросе приняли участие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691 человек из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28 образовательных организаций Шелеховского района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708920"/>
            <a:ext cx="3816424" cy="34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08520" y="116632"/>
            <a:ext cx="61206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опросе приняли участие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3 777 человек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 31 образовательной организации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Шелеховского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83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5747607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442072"/>
            <a:ext cx="6477409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095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5976664" cy="2917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7072"/>
            <a:ext cx="8016541" cy="155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33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108"/>
            <a:ext cx="6506746" cy="4223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21087"/>
            <a:ext cx="5616624" cy="2354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78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3931"/>
            <a:ext cx="666239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60" y="3717032"/>
            <a:ext cx="834772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11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243"/>
            <a:ext cx="6696744" cy="280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44" y="3284984"/>
            <a:ext cx="460851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09120"/>
            <a:ext cx="570608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242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582"/>
            <a:ext cx="7791970" cy="3296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09" y="3258481"/>
            <a:ext cx="7764421" cy="3608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39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840"/>
            <a:ext cx="827722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19475"/>
            <a:ext cx="822960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577135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698</TotalTime>
  <Words>59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Нестерова Анна Николаевна</dc:creator>
  <cp:lastModifiedBy>Нестерова Анна Николаевна</cp:lastModifiedBy>
  <cp:revision>21</cp:revision>
  <cp:lastPrinted>2021-11-18T03:37:35Z</cp:lastPrinted>
  <dcterms:created xsi:type="dcterms:W3CDTF">2021-11-10T03:18:06Z</dcterms:created>
  <dcterms:modified xsi:type="dcterms:W3CDTF">2022-02-15T03:55:43Z</dcterms:modified>
</cp:coreProperties>
</file>